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3"/>
    <p:sldId id="259" r:id="rId4"/>
    <p:sldId id="258" r:id="rId5"/>
    <p:sldId id="285" r:id="rId6"/>
    <p:sldId id="263" r:id="rId7"/>
    <p:sldId id="264" r:id="rId8"/>
    <p:sldId id="274" r:id="rId9"/>
    <p:sldId id="273" r:id="rId11"/>
    <p:sldId id="269" r:id="rId12"/>
    <p:sldId id="286" r:id="rId13"/>
    <p:sldId id="287" r:id="rId14"/>
    <p:sldId id="270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81" r:id="rId23"/>
    <p:sldId id="282" r:id="rId24"/>
    <p:sldId id="283" r:id="rId25"/>
    <p:sldId id="284" r:id="rId26"/>
    <p:sldId id="276" r:id="rId27"/>
    <p:sldId id="278" r:id="rId28"/>
    <p:sldId id="271" r:id="rId29"/>
    <p:sldId id="272" r:id="rId30"/>
    <p:sldId id="275" r:id="rId31"/>
    <p:sldId id="260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39" autoAdjust="0"/>
    <p:restoredTop sz="76523" autoAdjust="0"/>
  </p:normalViewPr>
  <p:slideViewPr>
    <p:cSldViewPr>
      <p:cViewPr>
        <p:scale>
          <a:sx n="57" d="100"/>
          <a:sy n="57" d="100"/>
        </p:scale>
        <p:origin x="-1746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79BB9-7827-4B4B-BDBF-F9898E237B1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9C2C39-79E5-4533-86C4-762A4C1D65F0}">
      <dgm:prSet phldrT="[Text]"/>
      <dgm:spPr/>
      <dgm:t>
        <a:bodyPr/>
        <a:lstStyle/>
        <a:p>
          <a:r>
            <a:rPr lang="en-IN" dirty="0" smtClean="0"/>
            <a:t>Many pages are there pertaining to any youth event on Facebook</a:t>
          </a:r>
          <a:endParaRPr lang="en-US" dirty="0"/>
        </a:p>
      </dgm:t>
    </dgm:pt>
    <dgm:pt modelId="{6525C78F-43FB-4801-B18F-14785C43AD1B}" cxnId="{5495F245-B7BA-4C78-BEA9-0F5C5076B7F1}" type="parTrans">
      <dgm:prSet/>
      <dgm:spPr/>
      <dgm:t>
        <a:bodyPr/>
        <a:lstStyle/>
        <a:p>
          <a:endParaRPr lang="en-US"/>
        </a:p>
      </dgm:t>
    </dgm:pt>
    <dgm:pt modelId="{EA694A6A-61C9-4366-92E1-C110AA2AAF22}" cxnId="{5495F245-B7BA-4C78-BEA9-0F5C5076B7F1}" type="sibTrans">
      <dgm:prSet/>
      <dgm:spPr/>
      <dgm:t>
        <a:bodyPr/>
        <a:lstStyle/>
        <a:p>
          <a:endParaRPr lang="en-US"/>
        </a:p>
      </dgm:t>
    </dgm:pt>
    <dgm:pt modelId="{57FB9CDC-D6E9-4C27-A1E7-2FFE22C496AB}">
      <dgm:prSet phldrT="[Text]"/>
      <dgm:spPr/>
      <dgm:t>
        <a:bodyPr/>
        <a:lstStyle/>
        <a:p>
          <a:r>
            <a:rPr lang="en-IN" dirty="0" smtClean="0"/>
            <a:t>User gets confused: Which page should be followed to get updates</a:t>
          </a:r>
          <a:endParaRPr lang="en-US" dirty="0"/>
        </a:p>
      </dgm:t>
    </dgm:pt>
    <dgm:pt modelId="{27FD9695-4004-44A6-B791-2DF6BB3FA036}" cxnId="{C44418A1-7366-445B-8106-C971B9830EFE}" type="parTrans">
      <dgm:prSet/>
      <dgm:spPr/>
      <dgm:t>
        <a:bodyPr/>
        <a:lstStyle/>
        <a:p>
          <a:endParaRPr lang="en-US"/>
        </a:p>
      </dgm:t>
    </dgm:pt>
    <dgm:pt modelId="{7D39319E-0C53-4946-903D-8D3EF79FDC5A}" cxnId="{C44418A1-7366-445B-8106-C971B9830EFE}" type="sibTrans">
      <dgm:prSet/>
      <dgm:spPr/>
      <dgm:t>
        <a:bodyPr/>
        <a:lstStyle/>
        <a:p>
          <a:endParaRPr lang="en-US"/>
        </a:p>
      </dgm:t>
    </dgm:pt>
    <dgm:pt modelId="{EB185048-F857-4F17-9999-5012DBA1FC21}">
      <dgm:prSet phldrT="[Text]"/>
      <dgm:spPr/>
      <dgm:t>
        <a:bodyPr/>
        <a:lstStyle/>
        <a:p>
          <a:r>
            <a:rPr lang="en-IN" dirty="0" smtClean="0"/>
            <a:t>We help user to know the most popular page of particular youth event</a:t>
          </a:r>
          <a:endParaRPr lang="en-US" dirty="0"/>
        </a:p>
      </dgm:t>
    </dgm:pt>
    <dgm:pt modelId="{64029B3D-9A83-49D9-BBDF-3F103DBE3FAE}" cxnId="{12426A49-BF5D-4BC6-A8E1-F91586003593}" type="parTrans">
      <dgm:prSet/>
      <dgm:spPr/>
      <dgm:t>
        <a:bodyPr/>
        <a:lstStyle/>
        <a:p>
          <a:endParaRPr lang="en-US"/>
        </a:p>
      </dgm:t>
    </dgm:pt>
    <dgm:pt modelId="{5B461AF6-79F0-460B-AF19-606AD8226264}" cxnId="{12426A49-BF5D-4BC6-A8E1-F91586003593}" type="sibTrans">
      <dgm:prSet/>
      <dgm:spPr/>
      <dgm:t>
        <a:bodyPr/>
        <a:lstStyle/>
        <a:p>
          <a:endParaRPr lang="en-US"/>
        </a:p>
      </dgm:t>
    </dgm:pt>
    <dgm:pt modelId="{B9B5374F-4D34-4F7A-BFB1-CA45DDD8AD8E}" type="pres">
      <dgm:prSet presAssocID="{03979BB9-7827-4B4B-BDBF-F9898E237B1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GB"/>
        </a:p>
      </dgm:t>
    </dgm:pt>
    <dgm:pt modelId="{C3C1AC21-9E67-4A5A-ACDD-9CAFA352652E}" type="pres">
      <dgm:prSet presAssocID="{03979BB9-7827-4B4B-BDBF-F9898E237B1C}" presName="Name1" presStyleCnt="0"/>
      <dgm:spPr/>
    </dgm:pt>
    <dgm:pt modelId="{2AE2916F-66D2-461E-A619-1AF920E05927}" type="pres">
      <dgm:prSet presAssocID="{03979BB9-7827-4B4B-BDBF-F9898E237B1C}" presName="cycle" presStyleCnt="0"/>
      <dgm:spPr/>
    </dgm:pt>
    <dgm:pt modelId="{32E1C568-446A-4970-9DFD-C70893186D87}" type="pres">
      <dgm:prSet presAssocID="{03979BB9-7827-4B4B-BDBF-F9898E237B1C}" presName="srcNode" presStyleLbl="node1" presStyleIdx="0" presStyleCnt="3"/>
      <dgm:spPr/>
    </dgm:pt>
    <dgm:pt modelId="{EE280246-0750-4E9A-BF5C-D0B7084E5FC5}" type="pres">
      <dgm:prSet presAssocID="{03979BB9-7827-4B4B-BDBF-F9898E237B1C}" presName="conn" presStyleLbl="parChTrans1D2" presStyleIdx="0" presStyleCnt="1"/>
      <dgm:spPr/>
      <dgm:t>
        <a:bodyPr/>
        <a:lstStyle/>
        <a:p>
          <a:endParaRPr lang="en-GB"/>
        </a:p>
      </dgm:t>
    </dgm:pt>
    <dgm:pt modelId="{05CE49D3-3EB6-4151-AF49-72690BDF0911}" type="pres">
      <dgm:prSet presAssocID="{03979BB9-7827-4B4B-BDBF-F9898E237B1C}" presName="extraNode" presStyleLbl="node1" presStyleIdx="0" presStyleCnt="3"/>
      <dgm:spPr/>
    </dgm:pt>
    <dgm:pt modelId="{5611B9F5-5276-4791-9DA0-F0D051DDFB22}" type="pres">
      <dgm:prSet presAssocID="{03979BB9-7827-4B4B-BDBF-F9898E237B1C}" presName="dstNode" presStyleLbl="node1" presStyleIdx="0" presStyleCnt="3"/>
      <dgm:spPr/>
    </dgm:pt>
    <dgm:pt modelId="{6FD24005-A304-4FF6-9638-E4A1DA8A1158}" type="pres">
      <dgm:prSet presAssocID="{259C2C39-79E5-4533-86C4-762A4C1D65F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6A557-B20A-4636-9634-B3E11D3CE4C0}" type="pres">
      <dgm:prSet presAssocID="{259C2C39-79E5-4533-86C4-762A4C1D65F0}" presName="accent_1" presStyleCnt="0"/>
      <dgm:spPr/>
    </dgm:pt>
    <dgm:pt modelId="{CC6F41C6-4531-4F6E-90D0-1BC4CDF17A68}" type="pres">
      <dgm:prSet presAssocID="{259C2C39-79E5-4533-86C4-762A4C1D65F0}" presName="accentRepeatNode" presStyleLbl="solidFgAcc1" presStyleIdx="0" presStyleCnt="3"/>
      <dgm:spPr/>
    </dgm:pt>
    <dgm:pt modelId="{86D233E9-5831-4F88-A02D-258FFEE69660}" type="pres">
      <dgm:prSet presAssocID="{57FB9CDC-D6E9-4C27-A1E7-2FFE22C496A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75ED8-0491-4125-9694-04982A6CC486}" type="pres">
      <dgm:prSet presAssocID="{57FB9CDC-D6E9-4C27-A1E7-2FFE22C496AB}" presName="accent_2" presStyleCnt="0"/>
      <dgm:spPr/>
    </dgm:pt>
    <dgm:pt modelId="{7B870BD1-A777-41C9-854B-C00AD9CAA0AD}" type="pres">
      <dgm:prSet presAssocID="{57FB9CDC-D6E9-4C27-A1E7-2FFE22C496AB}" presName="accentRepeatNode" presStyleLbl="solidFgAcc1" presStyleIdx="1" presStyleCnt="3"/>
      <dgm:spPr/>
    </dgm:pt>
    <dgm:pt modelId="{022C8AB8-6069-48BA-ACA6-7309100A5A65}" type="pres">
      <dgm:prSet presAssocID="{EB185048-F857-4F17-9999-5012DBA1FC21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4DA9A-F69F-40D1-856C-BE5E2CF6362B}" type="pres">
      <dgm:prSet presAssocID="{EB185048-F857-4F17-9999-5012DBA1FC21}" presName="accent_3" presStyleCnt="0"/>
      <dgm:spPr/>
    </dgm:pt>
    <dgm:pt modelId="{B88F31E7-9066-43FE-A899-4380328E5D1D}" type="pres">
      <dgm:prSet presAssocID="{EB185048-F857-4F17-9999-5012DBA1FC21}" presName="accentRepeatNode" presStyleLbl="solidFgAcc1" presStyleIdx="2" presStyleCnt="3"/>
      <dgm:spPr/>
    </dgm:pt>
  </dgm:ptLst>
  <dgm:cxnLst>
    <dgm:cxn modelId="{9050456F-6258-4023-824F-D005A637753A}" type="presOf" srcId="{57FB9CDC-D6E9-4C27-A1E7-2FFE22C496AB}" destId="{86D233E9-5831-4F88-A02D-258FFEE69660}" srcOrd="0" destOrd="0" presId="urn:microsoft.com/office/officeart/2008/layout/VerticalCurvedList"/>
    <dgm:cxn modelId="{3839F3DB-5503-44B0-93E9-1C2DCA70AD09}" type="presOf" srcId="{03979BB9-7827-4B4B-BDBF-F9898E237B1C}" destId="{B9B5374F-4D34-4F7A-BFB1-CA45DDD8AD8E}" srcOrd="0" destOrd="0" presId="urn:microsoft.com/office/officeart/2008/layout/VerticalCurvedList"/>
    <dgm:cxn modelId="{E63AFC57-F822-40C1-AE67-AF97CEBB181F}" type="presOf" srcId="{259C2C39-79E5-4533-86C4-762A4C1D65F0}" destId="{6FD24005-A304-4FF6-9638-E4A1DA8A1158}" srcOrd="0" destOrd="0" presId="urn:microsoft.com/office/officeart/2008/layout/VerticalCurvedList"/>
    <dgm:cxn modelId="{FF293EFB-5FC9-423C-8A91-1C02922FE177}" type="presOf" srcId="{EA694A6A-61C9-4366-92E1-C110AA2AAF22}" destId="{EE280246-0750-4E9A-BF5C-D0B7084E5FC5}" srcOrd="0" destOrd="0" presId="urn:microsoft.com/office/officeart/2008/layout/VerticalCurvedList"/>
    <dgm:cxn modelId="{5495F245-B7BA-4C78-BEA9-0F5C5076B7F1}" srcId="{03979BB9-7827-4B4B-BDBF-F9898E237B1C}" destId="{259C2C39-79E5-4533-86C4-762A4C1D65F0}" srcOrd="0" destOrd="0" parTransId="{6525C78F-43FB-4801-B18F-14785C43AD1B}" sibTransId="{EA694A6A-61C9-4366-92E1-C110AA2AAF22}"/>
    <dgm:cxn modelId="{CAB84526-3539-4EE4-A5A9-0DA6DDD3C746}" type="presOf" srcId="{EB185048-F857-4F17-9999-5012DBA1FC21}" destId="{022C8AB8-6069-48BA-ACA6-7309100A5A65}" srcOrd="0" destOrd="0" presId="urn:microsoft.com/office/officeart/2008/layout/VerticalCurvedList"/>
    <dgm:cxn modelId="{C44418A1-7366-445B-8106-C971B9830EFE}" srcId="{03979BB9-7827-4B4B-BDBF-F9898E237B1C}" destId="{57FB9CDC-D6E9-4C27-A1E7-2FFE22C496AB}" srcOrd="1" destOrd="0" parTransId="{27FD9695-4004-44A6-B791-2DF6BB3FA036}" sibTransId="{7D39319E-0C53-4946-903D-8D3EF79FDC5A}"/>
    <dgm:cxn modelId="{12426A49-BF5D-4BC6-A8E1-F91586003593}" srcId="{03979BB9-7827-4B4B-BDBF-F9898E237B1C}" destId="{EB185048-F857-4F17-9999-5012DBA1FC21}" srcOrd="2" destOrd="0" parTransId="{64029B3D-9A83-49D9-BBDF-3F103DBE3FAE}" sibTransId="{5B461AF6-79F0-460B-AF19-606AD8226264}"/>
    <dgm:cxn modelId="{B8D97FEC-E5EA-4204-9B00-B1E2CFC690D2}" type="presParOf" srcId="{B9B5374F-4D34-4F7A-BFB1-CA45DDD8AD8E}" destId="{C3C1AC21-9E67-4A5A-ACDD-9CAFA352652E}" srcOrd="0" destOrd="0" presId="urn:microsoft.com/office/officeart/2008/layout/VerticalCurvedList"/>
    <dgm:cxn modelId="{6BC198B3-3157-4D7A-8954-FB05E7993D66}" type="presParOf" srcId="{C3C1AC21-9E67-4A5A-ACDD-9CAFA352652E}" destId="{2AE2916F-66D2-461E-A619-1AF920E05927}" srcOrd="0" destOrd="0" presId="urn:microsoft.com/office/officeart/2008/layout/VerticalCurvedList"/>
    <dgm:cxn modelId="{8D2FBE06-C0C7-46D5-87F5-924BD89C2FCC}" type="presParOf" srcId="{2AE2916F-66D2-461E-A619-1AF920E05927}" destId="{32E1C568-446A-4970-9DFD-C70893186D87}" srcOrd="0" destOrd="0" presId="urn:microsoft.com/office/officeart/2008/layout/VerticalCurvedList"/>
    <dgm:cxn modelId="{BCC69C84-A6A3-4043-9898-6D945975CF0B}" type="presParOf" srcId="{2AE2916F-66D2-461E-A619-1AF920E05927}" destId="{EE280246-0750-4E9A-BF5C-D0B7084E5FC5}" srcOrd="1" destOrd="0" presId="urn:microsoft.com/office/officeart/2008/layout/VerticalCurvedList"/>
    <dgm:cxn modelId="{DB76D6CE-D0DA-4B56-8A97-D4D0F9B79BD9}" type="presParOf" srcId="{2AE2916F-66D2-461E-A619-1AF920E05927}" destId="{05CE49D3-3EB6-4151-AF49-72690BDF0911}" srcOrd="2" destOrd="0" presId="urn:microsoft.com/office/officeart/2008/layout/VerticalCurvedList"/>
    <dgm:cxn modelId="{71271625-0256-4CED-8BC4-A04EF59F9E3C}" type="presParOf" srcId="{2AE2916F-66D2-461E-A619-1AF920E05927}" destId="{5611B9F5-5276-4791-9DA0-F0D051DDFB22}" srcOrd="3" destOrd="0" presId="urn:microsoft.com/office/officeart/2008/layout/VerticalCurvedList"/>
    <dgm:cxn modelId="{D89377D0-AE54-4379-821B-D777EE0A1F8D}" type="presParOf" srcId="{C3C1AC21-9E67-4A5A-ACDD-9CAFA352652E}" destId="{6FD24005-A304-4FF6-9638-E4A1DA8A1158}" srcOrd="1" destOrd="0" presId="urn:microsoft.com/office/officeart/2008/layout/VerticalCurvedList"/>
    <dgm:cxn modelId="{16A8327B-2252-4B80-A503-BBA71F2164FF}" type="presParOf" srcId="{C3C1AC21-9E67-4A5A-ACDD-9CAFA352652E}" destId="{4A86A557-B20A-4636-9634-B3E11D3CE4C0}" srcOrd="2" destOrd="0" presId="urn:microsoft.com/office/officeart/2008/layout/VerticalCurvedList"/>
    <dgm:cxn modelId="{696EFD83-0846-4D8A-BF50-41187D7FF9D8}" type="presParOf" srcId="{4A86A557-B20A-4636-9634-B3E11D3CE4C0}" destId="{CC6F41C6-4531-4F6E-90D0-1BC4CDF17A68}" srcOrd="0" destOrd="0" presId="urn:microsoft.com/office/officeart/2008/layout/VerticalCurvedList"/>
    <dgm:cxn modelId="{B40708AF-08FA-4380-B5B6-C6DBDB8A2052}" type="presParOf" srcId="{C3C1AC21-9E67-4A5A-ACDD-9CAFA352652E}" destId="{86D233E9-5831-4F88-A02D-258FFEE69660}" srcOrd="3" destOrd="0" presId="urn:microsoft.com/office/officeart/2008/layout/VerticalCurvedList"/>
    <dgm:cxn modelId="{D3DE714D-0B5A-4276-9C6D-FF945EFFBD11}" type="presParOf" srcId="{C3C1AC21-9E67-4A5A-ACDD-9CAFA352652E}" destId="{0A975ED8-0491-4125-9694-04982A6CC486}" srcOrd="4" destOrd="0" presId="urn:microsoft.com/office/officeart/2008/layout/VerticalCurvedList"/>
    <dgm:cxn modelId="{4556CE55-9CAC-42D3-B67C-AACC46824421}" type="presParOf" srcId="{0A975ED8-0491-4125-9694-04982A6CC486}" destId="{7B870BD1-A777-41C9-854B-C00AD9CAA0AD}" srcOrd="0" destOrd="0" presId="urn:microsoft.com/office/officeart/2008/layout/VerticalCurvedList"/>
    <dgm:cxn modelId="{4A474778-3892-4979-AAF5-EF6D49CFC2E8}" type="presParOf" srcId="{C3C1AC21-9E67-4A5A-ACDD-9CAFA352652E}" destId="{022C8AB8-6069-48BA-ACA6-7309100A5A65}" srcOrd="5" destOrd="0" presId="urn:microsoft.com/office/officeart/2008/layout/VerticalCurvedList"/>
    <dgm:cxn modelId="{FBA44327-36DF-4CB9-A196-2727A2E11DDC}" type="presParOf" srcId="{C3C1AC21-9E67-4A5A-ACDD-9CAFA352652E}" destId="{DA04DA9A-F69F-40D1-856C-BE5E2CF6362B}" srcOrd="6" destOrd="0" presId="urn:microsoft.com/office/officeart/2008/layout/VerticalCurvedList"/>
    <dgm:cxn modelId="{5DB75BDB-28F0-4E19-B5FB-7EA8743E6936}" type="presParOf" srcId="{DA04DA9A-F69F-40D1-856C-BE5E2CF6362B}" destId="{B88F31E7-9066-43FE-A899-4380328E5D1D}" srcOrd="0" destOrd="0" presId="urn:microsoft.com/office/officeart/2008/layout/VerticalCurvedLis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859FE-9A03-45FD-9319-B46F93E989D4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DC653F-7B2E-481B-945B-D8152E992739}">
      <dgm:prSet phldrT="[Text]" custT="1"/>
      <dgm:spPr/>
      <dgm:t>
        <a:bodyPr/>
        <a:lstStyle/>
        <a:p>
          <a:r>
            <a:rPr lang="en-US" sz="2800" dirty="0" smtClean="0"/>
            <a:t>Data Collection</a:t>
          </a:r>
          <a:endParaRPr lang="en-US" sz="2800" dirty="0"/>
        </a:p>
      </dgm:t>
    </dgm:pt>
    <dgm:pt modelId="{BB670FA3-6E2A-438B-AE0F-A6FF25BE602F}" cxnId="{FF6815B5-7AE8-4C39-AA90-FB0D14575F3A}" type="parTrans">
      <dgm:prSet/>
      <dgm:spPr/>
      <dgm:t>
        <a:bodyPr/>
        <a:lstStyle/>
        <a:p>
          <a:endParaRPr lang="en-US"/>
        </a:p>
      </dgm:t>
    </dgm:pt>
    <dgm:pt modelId="{A5BC98EA-1DFC-4ABB-9C5D-5D1FCF715141}" cxnId="{FF6815B5-7AE8-4C39-AA90-FB0D14575F3A}" type="sibTrans">
      <dgm:prSet/>
      <dgm:spPr/>
      <dgm:t>
        <a:bodyPr/>
        <a:lstStyle/>
        <a:p>
          <a:endParaRPr lang="en-US"/>
        </a:p>
      </dgm:t>
    </dgm:pt>
    <dgm:pt modelId="{4ADDAAD1-3F51-4881-82F4-E7D0BC6C4E49}">
      <dgm:prSet phldrT="[Text]" custT="1"/>
      <dgm:spPr/>
      <dgm:t>
        <a:bodyPr/>
        <a:lstStyle/>
        <a:p>
          <a:r>
            <a:rPr lang="en-US" sz="2800" dirty="0" smtClean="0"/>
            <a:t>Data Storage</a:t>
          </a:r>
          <a:endParaRPr lang="en-US" sz="2800" dirty="0"/>
        </a:p>
      </dgm:t>
    </dgm:pt>
    <dgm:pt modelId="{D7C3424D-1C98-4E74-977B-1CE0E77F0727}" cxnId="{2472D340-2D3C-406C-A2D1-39B3DC19E521}" type="parTrans">
      <dgm:prSet/>
      <dgm:spPr/>
      <dgm:t>
        <a:bodyPr/>
        <a:lstStyle/>
        <a:p>
          <a:endParaRPr lang="en-US"/>
        </a:p>
      </dgm:t>
    </dgm:pt>
    <dgm:pt modelId="{05F5798D-F943-4711-960C-478A45511C56}" cxnId="{2472D340-2D3C-406C-A2D1-39B3DC19E521}" type="sibTrans">
      <dgm:prSet/>
      <dgm:spPr/>
      <dgm:t>
        <a:bodyPr/>
        <a:lstStyle/>
        <a:p>
          <a:endParaRPr lang="en-US"/>
        </a:p>
      </dgm:t>
    </dgm:pt>
    <dgm:pt modelId="{1204E2E0-814D-4B57-B419-A02AB43BCB5C}">
      <dgm:prSet phldrT="[Text]" custT="1"/>
      <dgm:spPr/>
      <dgm:t>
        <a:bodyPr/>
        <a:lstStyle/>
        <a:p>
          <a:r>
            <a:rPr lang="en-US" sz="2800" dirty="0" smtClean="0"/>
            <a:t>Data Visualization</a:t>
          </a:r>
          <a:endParaRPr lang="en-US" sz="2800" dirty="0"/>
        </a:p>
      </dgm:t>
    </dgm:pt>
    <dgm:pt modelId="{B0B770A8-33A5-466A-8558-CB0599BAC27B}" cxnId="{DF6B915B-3963-4204-997C-1AA91A2B689B}" type="parTrans">
      <dgm:prSet/>
      <dgm:spPr/>
      <dgm:t>
        <a:bodyPr/>
        <a:lstStyle/>
        <a:p>
          <a:endParaRPr lang="en-US"/>
        </a:p>
      </dgm:t>
    </dgm:pt>
    <dgm:pt modelId="{BA5E6567-887E-4042-A233-549770CC90A3}" cxnId="{DF6B915B-3963-4204-997C-1AA91A2B689B}" type="sibTrans">
      <dgm:prSet/>
      <dgm:spPr/>
      <dgm:t>
        <a:bodyPr/>
        <a:lstStyle/>
        <a:p>
          <a:endParaRPr lang="en-US"/>
        </a:p>
      </dgm:t>
    </dgm:pt>
    <dgm:pt modelId="{451008DB-4916-4C21-9F1E-906167125C84}" type="pres">
      <dgm:prSet presAssocID="{C6B859FE-9A03-45FD-9319-B46F93E989D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904233-3D45-4D6D-A59B-070717FEC5C6}" type="pres">
      <dgm:prSet presAssocID="{2CDC653F-7B2E-481B-945B-D8152E992739}" presName="node" presStyleLbl="node1" presStyleIdx="0" presStyleCnt="3" custScaleX="14069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8F1EBB-B7B8-4F87-84D6-D2BF411378F6}" type="pres">
      <dgm:prSet presAssocID="{A5BC98EA-1DFC-4ABB-9C5D-5D1FCF715141}" presName="sibTrans" presStyleLbl="sibTrans2D1" presStyleIdx="0" presStyleCnt="3" custScaleX="152881"/>
      <dgm:spPr/>
      <dgm:t>
        <a:bodyPr/>
        <a:lstStyle/>
        <a:p>
          <a:endParaRPr lang="en-GB"/>
        </a:p>
      </dgm:t>
    </dgm:pt>
    <dgm:pt modelId="{0BE37BE8-17D2-4F3D-8721-FB832C6A99A5}" type="pres">
      <dgm:prSet presAssocID="{A5BC98EA-1DFC-4ABB-9C5D-5D1FCF715141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5F8CD56C-C4F8-4FA8-A445-3310BF304E58}" type="pres">
      <dgm:prSet presAssocID="{4ADDAAD1-3F51-4881-82F4-E7D0BC6C4E49}" presName="node" presStyleLbl="node1" presStyleIdx="1" presStyleCnt="3" custScaleX="140693" custRadScaleRad="143212" custRadScaleInc="-2049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F82C1F-13B6-4075-8598-C3301F5EE2E8}" type="pres">
      <dgm:prSet presAssocID="{05F5798D-F943-4711-960C-478A45511C56}" presName="sibTrans" presStyleLbl="sibTrans2D1" presStyleIdx="1" presStyleCnt="3" custScaleX="156145"/>
      <dgm:spPr/>
      <dgm:t>
        <a:bodyPr/>
        <a:lstStyle/>
        <a:p>
          <a:endParaRPr lang="en-GB"/>
        </a:p>
      </dgm:t>
    </dgm:pt>
    <dgm:pt modelId="{7A12D630-74BB-45D7-AE9A-2500110E9C2D}" type="pres">
      <dgm:prSet presAssocID="{05F5798D-F943-4711-960C-478A45511C56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7839C115-4AF0-4F37-8244-B4897E29EF08}" type="pres">
      <dgm:prSet presAssocID="{1204E2E0-814D-4B57-B419-A02AB43BCB5C}" presName="node" presStyleLbl="node1" presStyleIdx="2" presStyleCnt="3" custScaleX="140693" custRadScaleRad="182037" custRadScaleInc="2341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A7DBBA-203D-4EAD-B61B-3B737B87A50F}" type="pres">
      <dgm:prSet presAssocID="{BA5E6567-887E-4042-A233-549770CC90A3}" presName="sibTrans" presStyleLbl="sibTrans2D1" presStyleIdx="2" presStyleCnt="3" custScaleX="151128"/>
      <dgm:spPr/>
      <dgm:t>
        <a:bodyPr/>
        <a:lstStyle/>
        <a:p>
          <a:endParaRPr lang="en-GB"/>
        </a:p>
      </dgm:t>
    </dgm:pt>
    <dgm:pt modelId="{5BC64CB5-D094-45E4-B013-344BE5E8C99F}" type="pres">
      <dgm:prSet presAssocID="{BA5E6567-887E-4042-A233-549770CC90A3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501EAF3C-812B-4238-8E7F-46C88C1DA7F6}" type="presOf" srcId="{2CDC653F-7B2E-481B-945B-D8152E992739}" destId="{9F904233-3D45-4D6D-A59B-070717FEC5C6}" srcOrd="0" destOrd="0" presId="urn:microsoft.com/office/officeart/2005/8/layout/cycle2"/>
    <dgm:cxn modelId="{8DDA9A49-9E6E-4D0B-AE1C-8A549405CD92}" type="presOf" srcId="{05F5798D-F943-4711-960C-478A45511C56}" destId="{F4F82C1F-13B6-4075-8598-C3301F5EE2E8}" srcOrd="0" destOrd="0" presId="urn:microsoft.com/office/officeart/2005/8/layout/cycle2"/>
    <dgm:cxn modelId="{7DF84FE8-EAEC-4A13-B59F-D8322130B9CF}" type="presOf" srcId="{C6B859FE-9A03-45FD-9319-B46F93E989D4}" destId="{451008DB-4916-4C21-9F1E-906167125C84}" srcOrd="0" destOrd="0" presId="urn:microsoft.com/office/officeart/2005/8/layout/cycle2"/>
    <dgm:cxn modelId="{2472D340-2D3C-406C-A2D1-39B3DC19E521}" srcId="{C6B859FE-9A03-45FD-9319-B46F93E989D4}" destId="{4ADDAAD1-3F51-4881-82F4-E7D0BC6C4E49}" srcOrd="1" destOrd="0" parTransId="{D7C3424D-1C98-4E74-977B-1CE0E77F0727}" sibTransId="{05F5798D-F943-4711-960C-478A45511C56}"/>
    <dgm:cxn modelId="{D70135DF-5A4D-4A33-874E-66A21A4CC2DF}" type="presOf" srcId="{BA5E6567-887E-4042-A233-549770CC90A3}" destId="{46A7DBBA-203D-4EAD-B61B-3B737B87A50F}" srcOrd="0" destOrd="0" presId="urn:microsoft.com/office/officeart/2005/8/layout/cycle2"/>
    <dgm:cxn modelId="{DF6B915B-3963-4204-997C-1AA91A2B689B}" srcId="{C6B859FE-9A03-45FD-9319-B46F93E989D4}" destId="{1204E2E0-814D-4B57-B419-A02AB43BCB5C}" srcOrd="2" destOrd="0" parTransId="{B0B770A8-33A5-466A-8558-CB0599BAC27B}" sibTransId="{BA5E6567-887E-4042-A233-549770CC90A3}"/>
    <dgm:cxn modelId="{0A5FA8B1-B0F7-41B0-A981-74D73A1573DE}" type="presOf" srcId="{4ADDAAD1-3F51-4881-82F4-E7D0BC6C4E49}" destId="{5F8CD56C-C4F8-4FA8-A445-3310BF304E58}" srcOrd="0" destOrd="0" presId="urn:microsoft.com/office/officeart/2005/8/layout/cycle2"/>
    <dgm:cxn modelId="{A305509E-A409-4091-96FD-2428577DB776}" type="presOf" srcId="{A5BC98EA-1DFC-4ABB-9C5D-5D1FCF715141}" destId="{8A8F1EBB-B7B8-4F87-84D6-D2BF411378F6}" srcOrd="0" destOrd="0" presId="urn:microsoft.com/office/officeart/2005/8/layout/cycle2"/>
    <dgm:cxn modelId="{FF6815B5-7AE8-4C39-AA90-FB0D14575F3A}" srcId="{C6B859FE-9A03-45FD-9319-B46F93E989D4}" destId="{2CDC653F-7B2E-481B-945B-D8152E992739}" srcOrd="0" destOrd="0" parTransId="{BB670FA3-6E2A-438B-AE0F-A6FF25BE602F}" sibTransId="{A5BC98EA-1DFC-4ABB-9C5D-5D1FCF715141}"/>
    <dgm:cxn modelId="{7312F0ED-078E-4B82-990F-D7A548A8E45C}" type="presOf" srcId="{1204E2E0-814D-4B57-B419-A02AB43BCB5C}" destId="{7839C115-4AF0-4F37-8244-B4897E29EF08}" srcOrd="0" destOrd="0" presId="urn:microsoft.com/office/officeart/2005/8/layout/cycle2"/>
    <dgm:cxn modelId="{3B0C0B62-7F0F-4C1C-886E-90D576B034C2}" type="presOf" srcId="{BA5E6567-887E-4042-A233-549770CC90A3}" destId="{5BC64CB5-D094-45E4-B013-344BE5E8C99F}" srcOrd="1" destOrd="0" presId="urn:microsoft.com/office/officeart/2005/8/layout/cycle2"/>
    <dgm:cxn modelId="{CED41B65-28E7-4A4B-B238-FB8ED200F9A1}" type="presOf" srcId="{A5BC98EA-1DFC-4ABB-9C5D-5D1FCF715141}" destId="{0BE37BE8-17D2-4F3D-8721-FB832C6A99A5}" srcOrd="1" destOrd="0" presId="urn:microsoft.com/office/officeart/2005/8/layout/cycle2"/>
    <dgm:cxn modelId="{4AB349AD-6857-4F65-B1CB-CFF7AEF8A794}" type="presOf" srcId="{05F5798D-F943-4711-960C-478A45511C56}" destId="{7A12D630-74BB-45D7-AE9A-2500110E9C2D}" srcOrd="1" destOrd="0" presId="urn:microsoft.com/office/officeart/2005/8/layout/cycle2"/>
    <dgm:cxn modelId="{06CFEA97-7C89-4B9D-9468-45A501457DFC}" type="presParOf" srcId="{451008DB-4916-4C21-9F1E-906167125C84}" destId="{9F904233-3D45-4D6D-A59B-070717FEC5C6}" srcOrd="0" destOrd="0" presId="urn:microsoft.com/office/officeart/2005/8/layout/cycle2"/>
    <dgm:cxn modelId="{B9BFB33B-D535-460B-8C9C-FE915A4F36F1}" type="presParOf" srcId="{451008DB-4916-4C21-9F1E-906167125C84}" destId="{8A8F1EBB-B7B8-4F87-84D6-D2BF411378F6}" srcOrd="1" destOrd="0" presId="urn:microsoft.com/office/officeart/2005/8/layout/cycle2"/>
    <dgm:cxn modelId="{377CB521-B5B8-4CCA-B454-95033FCD3512}" type="presParOf" srcId="{8A8F1EBB-B7B8-4F87-84D6-D2BF411378F6}" destId="{0BE37BE8-17D2-4F3D-8721-FB832C6A99A5}" srcOrd="0" destOrd="0" presId="urn:microsoft.com/office/officeart/2005/8/layout/cycle2"/>
    <dgm:cxn modelId="{0E79F1C4-12B8-48B0-8B7B-5295FCA536DC}" type="presParOf" srcId="{451008DB-4916-4C21-9F1E-906167125C84}" destId="{5F8CD56C-C4F8-4FA8-A445-3310BF304E58}" srcOrd="2" destOrd="0" presId="urn:microsoft.com/office/officeart/2005/8/layout/cycle2"/>
    <dgm:cxn modelId="{9C686540-3121-4C3B-95AC-A1E5FA443D39}" type="presParOf" srcId="{451008DB-4916-4C21-9F1E-906167125C84}" destId="{F4F82C1F-13B6-4075-8598-C3301F5EE2E8}" srcOrd="3" destOrd="0" presId="urn:microsoft.com/office/officeart/2005/8/layout/cycle2"/>
    <dgm:cxn modelId="{1096A6FE-ADB5-4350-B4B2-24A5C71C01DC}" type="presParOf" srcId="{F4F82C1F-13B6-4075-8598-C3301F5EE2E8}" destId="{7A12D630-74BB-45D7-AE9A-2500110E9C2D}" srcOrd="0" destOrd="0" presId="urn:microsoft.com/office/officeart/2005/8/layout/cycle2"/>
    <dgm:cxn modelId="{C09005E1-4C8A-4989-9514-B86E528DA267}" type="presParOf" srcId="{451008DB-4916-4C21-9F1E-906167125C84}" destId="{7839C115-4AF0-4F37-8244-B4897E29EF08}" srcOrd="4" destOrd="0" presId="urn:microsoft.com/office/officeart/2005/8/layout/cycle2"/>
    <dgm:cxn modelId="{B6DC7C25-6966-42B6-924E-3E0F373E3DDA}" type="presParOf" srcId="{451008DB-4916-4C21-9F1E-906167125C84}" destId="{46A7DBBA-203D-4EAD-B61B-3B737B87A50F}" srcOrd="5" destOrd="0" presId="urn:microsoft.com/office/officeart/2005/8/layout/cycle2"/>
    <dgm:cxn modelId="{5DE91BBF-9E84-4290-AFA4-7940F6623E13}" type="presParOf" srcId="{46A7DBBA-203D-4EAD-B61B-3B737B87A50F}" destId="{5BC64CB5-D094-45E4-B013-344BE5E8C99F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B859FE-9A03-45FD-9319-B46F93E989D4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DC653F-7B2E-481B-945B-D8152E992739}">
      <dgm:prSet phldrT="[Text]" custT="1"/>
      <dgm:spPr/>
      <dgm:t>
        <a:bodyPr/>
        <a:lstStyle/>
        <a:p>
          <a:r>
            <a:rPr lang="en-US" sz="2800" dirty="0" smtClean="0"/>
            <a:t>Data Collection</a:t>
          </a:r>
          <a:endParaRPr lang="en-US" sz="2800" dirty="0"/>
        </a:p>
      </dgm:t>
    </dgm:pt>
    <dgm:pt modelId="{BB670FA3-6E2A-438B-AE0F-A6FF25BE602F}" cxnId="{FF6815B5-7AE8-4C39-AA90-FB0D14575F3A}" type="parTrans">
      <dgm:prSet/>
      <dgm:spPr/>
      <dgm:t>
        <a:bodyPr/>
        <a:lstStyle/>
        <a:p>
          <a:endParaRPr lang="en-US"/>
        </a:p>
      </dgm:t>
    </dgm:pt>
    <dgm:pt modelId="{A5BC98EA-1DFC-4ABB-9C5D-5D1FCF715141}" cxnId="{FF6815B5-7AE8-4C39-AA90-FB0D14575F3A}" type="sibTrans">
      <dgm:prSet/>
      <dgm:spPr/>
      <dgm:t>
        <a:bodyPr/>
        <a:lstStyle/>
        <a:p>
          <a:endParaRPr lang="en-US"/>
        </a:p>
      </dgm:t>
    </dgm:pt>
    <dgm:pt modelId="{4ADDAAD1-3F51-4881-82F4-E7D0BC6C4E49}">
      <dgm:prSet phldrT="[Text]" custT="1"/>
      <dgm:spPr/>
      <dgm:t>
        <a:bodyPr/>
        <a:lstStyle/>
        <a:p>
          <a:r>
            <a:rPr lang="en-US" sz="2800" dirty="0" smtClean="0"/>
            <a:t>Data Storage</a:t>
          </a:r>
          <a:endParaRPr lang="en-US" sz="2800" dirty="0"/>
        </a:p>
      </dgm:t>
    </dgm:pt>
    <dgm:pt modelId="{D7C3424D-1C98-4E74-977B-1CE0E77F0727}" cxnId="{2472D340-2D3C-406C-A2D1-39B3DC19E521}" type="parTrans">
      <dgm:prSet/>
      <dgm:spPr/>
      <dgm:t>
        <a:bodyPr/>
        <a:lstStyle/>
        <a:p>
          <a:endParaRPr lang="en-US"/>
        </a:p>
      </dgm:t>
    </dgm:pt>
    <dgm:pt modelId="{05F5798D-F943-4711-960C-478A45511C56}" cxnId="{2472D340-2D3C-406C-A2D1-39B3DC19E521}" type="sibTrans">
      <dgm:prSet/>
      <dgm:spPr/>
      <dgm:t>
        <a:bodyPr/>
        <a:lstStyle/>
        <a:p>
          <a:endParaRPr lang="en-US"/>
        </a:p>
      </dgm:t>
    </dgm:pt>
    <dgm:pt modelId="{1204E2E0-814D-4B57-B419-A02AB43BCB5C}">
      <dgm:prSet phldrT="[Text]" custT="1"/>
      <dgm:spPr/>
      <dgm:t>
        <a:bodyPr/>
        <a:lstStyle/>
        <a:p>
          <a:r>
            <a:rPr lang="en-US" sz="2800" dirty="0" smtClean="0"/>
            <a:t>Data Visualization</a:t>
          </a:r>
          <a:endParaRPr lang="en-US" sz="2800" dirty="0"/>
        </a:p>
      </dgm:t>
    </dgm:pt>
    <dgm:pt modelId="{B0B770A8-33A5-466A-8558-CB0599BAC27B}" cxnId="{DF6B915B-3963-4204-997C-1AA91A2B689B}" type="parTrans">
      <dgm:prSet/>
      <dgm:spPr/>
      <dgm:t>
        <a:bodyPr/>
        <a:lstStyle/>
        <a:p>
          <a:endParaRPr lang="en-US"/>
        </a:p>
      </dgm:t>
    </dgm:pt>
    <dgm:pt modelId="{BA5E6567-887E-4042-A233-549770CC90A3}" cxnId="{DF6B915B-3963-4204-997C-1AA91A2B689B}" type="sibTrans">
      <dgm:prSet/>
      <dgm:spPr/>
      <dgm:t>
        <a:bodyPr/>
        <a:lstStyle/>
        <a:p>
          <a:endParaRPr lang="en-US"/>
        </a:p>
      </dgm:t>
    </dgm:pt>
    <dgm:pt modelId="{451008DB-4916-4C21-9F1E-906167125C84}" type="pres">
      <dgm:prSet presAssocID="{C6B859FE-9A03-45FD-9319-B46F93E989D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904233-3D45-4D6D-A59B-070717FEC5C6}" type="pres">
      <dgm:prSet presAssocID="{2CDC653F-7B2E-481B-945B-D8152E992739}" presName="node" presStyleLbl="node1" presStyleIdx="0" presStyleCnt="3" custScaleX="14069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8F1EBB-B7B8-4F87-84D6-D2BF411378F6}" type="pres">
      <dgm:prSet presAssocID="{A5BC98EA-1DFC-4ABB-9C5D-5D1FCF715141}" presName="sibTrans" presStyleLbl="sibTrans2D1" presStyleIdx="0" presStyleCnt="3" custScaleX="152881"/>
      <dgm:spPr/>
      <dgm:t>
        <a:bodyPr/>
        <a:lstStyle/>
        <a:p>
          <a:endParaRPr lang="en-GB"/>
        </a:p>
      </dgm:t>
    </dgm:pt>
    <dgm:pt modelId="{0BE37BE8-17D2-4F3D-8721-FB832C6A99A5}" type="pres">
      <dgm:prSet presAssocID="{A5BC98EA-1DFC-4ABB-9C5D-5D1FCF715141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5F8CD56C-C4F8-4FA8-A445-3310BF304E58}" type="pres">
      <dgm:prSet presAssocID="{4ADDAAD1-3F51-4881-82F4-E7D0BC6C4E49}" presName="node" presStyleLbl="node1" presStyleIdx="1" presStyleCnt="3" custScaleX="140693" custRadScaleRad="143212" custRadScaleInc="-2049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F82C1F-13B6-4075-8598-C3301F5EE2E8}" type="pres">
      <dgm:prSet presAssocID="{05F5798D-F943-4711-960C-478A45511C56}" presName="sibTrans" presStyleLbl="sibTrans2D1" presStyleIdx="1" presStyleCnt="3" custScaleX="156145"/>
      <dgm:spPr/>
      <dgm:t>
        <a:bodyPr/>
        <a:lstStyle/>
        <a:p>
          <a:endParaRPr lang="en-GB"/>
        </a:p>
      </dgm:t>
    </dgm:pt>
    <dgm:pt modelId="{7A12D630-74BB-45D7-AE9A-2500110E9C2D}" type="pres">
      <dgm:prSet presAssocID="{05F5798D-F943-4711-960C-478A45511C56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7839C115-4AF0-4F37-8244-B4897E29EF08}" type="pres">
      <dgm:prSet presAssocID="{1204E2E0-814D-4B57-B419-A02AB43BCB5C}" presName="node" presStyleLbl="node1" presStyleIdx="2" presStyleCnt="3" custScaleX="140693" custRadScaleRad="182037" custRadScaleInc="2341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A7DBBA-203D-4EAD-B61B-3B737B87A50F}" type="pres">
      <dgm:prSet presAssocID="{BA5E6567-887E-4042-A233-549770CC90A3}" presName="sibTrans" presStyleLbl="sibTrans2D1" presStyleIdx="2" presStyleCnt="3" custScaleX="151128"/>
      <dgm:spPr/>
      <dgm:t>
        <a:bodyPr/>
        <a:lstStyle/>
        <a:p>
          <a:endParaRPr lang="en-GB"/>
        </a:p>
      </dgm:t>
    </dgm:pt>
    <dgm:pt modelId="{5BC64CB5-D094-45E4-B013-344BE5E8C99F}" type="pres">
      <dgm:prSet presAssocID="{BA5E6567-887E-4042-A233-549770CC90A3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51D08955-8235-43BA-B636-C70EDA57B7EB}" type="presOf" srcId="{2CDC653F-7B2E-481B-945B-D8152E992739}" destId="{9F904233-3D45-4D6D-A59B-070717FEC5C6}" srcOrd="0" destOrd="0" presId="urn:microsoft.com/office/officeart/2005/8/layout/cycle2"/>
    <dgm:cxn modelId="{2472D340-2D3C-406C-A2D1-39B3DC19E521}" srcId="{C6B859FE-9A03-45FD-9319-B46F93E989D4}" destId="{4ADDAAD1-3F51-4881-82F4-E7D0BC6C4E49}" srcOrd="1" destOrd="0" parTransId="{D7C3424D-1C98-4E74-977B-1CE0E77F0727}" sibTransId="{05F5798D-F943-4711-960C-478A45511C56}"/>
    <dgm:cxn modelId="{1B8CD6E3-707A-43DA-B2AE-7CC023C9A4DF}" type="presOf" srcId="{05F5798D-F943-4711-960C-478A45511C56}" destId="{F4F82C1F-13B6-4075-8598-C3301F5EE2E8}" srcOrd="0" destOrd="0" presId="urn:microsoft.com/office/officeart/2005/8/layout/cycle2"/>
    <dgm:cxn modelId="{17E33148-2E22-4901-8CFA-628818A4F379}" type="presOf" srcId="{4ADDAAD1-3F51-4881-82F4-E7D0BC6C4E49}" destId="{5F8CD56C-C4F8-4FA8-A445-3310BF304E58}" srcOrd="0" destOrd="0" presId="urn:microsoft.com/office/officeart/2005/8/layout/cycle2"/>
    <dgm:cxn modelId="{E3D9BBDC-6B21-4F98-B4ED-199ABF958B4B}" type="presOf" srcId="{A5BC98EA-1DFC-4ABB-9C5D-5D1FCF715141}" destId="{8A8F1EBB-B7B8-4F87-84D6-D2BF411378F6}" srcOrd="0" destOrd="0" presId="urn:microsoft.com/office/officeart/2005/8/layout/cycle2"/>
    <dgm:cxn modelId="{764F52D8-35A9-4669-9D96-6B122D139B03}" type="presOf" srcId="{A5BC98EA-1DFC-4ABB-9C5D-5D1FCF715141}" destId="{0BE37BE8-17D2-4F3D-8721-FB832C6A99A5}" srcOrd="1" destOrd="0" presId="urn:microsoft.com/office/officeart/2005/8/layout/cycle2"/>
    <dgm:cxn modelId="{DF6B915B-3963-4204-997C-1AA91A2B689B}" srcId="{C6B859FE-9A03-45FD-9319-B46F93E989D4}" destId="{1204E2E0-814D-4B57-B419-A02AB43BCB5C}" srcOrd="2" destOrd="0" parTransId="{B0B770A8-33A5-466A-8558-CB0599BAC27B}" sibTransId="{BA5E6567-887E-4042-A233-549770CC90A3}"/>
    <dgm:cxn modelId="{4F597A5D-042A-4F3C-80CA-5FD75F24DD3D}" type="presOf" srcId="{C6B859FE-9A03-45FD-9319-B46F93E989D4}" destId="{451008DB-4916-4C21-9F1E-906167125C84}" srcOrd="0" destOrd="0" presId="urn:microsoft.com/office/officeart/2005/8/layout/cycle2"/>
    <dgm:cxn modelId="{3992BD14-7A43-4DF2-8F03-1315EAAC7141}" type="presOf" srcId="{1204E2E0-814D-4B57-B419-A02AB43BCB5C}" destId="{7839C115-4AF0-4F37-8244-B4897E29EF08}" srcOrd="0" destOrd="0" presId="urn:microsoft.com/office/officeart/2005/8/layout/cycle2"/>
    <dgm:cxn modelId="{FF6815B5-7AE8-4C39-AA90-FB0D14575F3A}" srcId="{C6B859FE-9A03-45FD-9319-B46F93E989D4}" destId="{2CDC653F-7B2E-481B-945B-D8152E992739}" srcOrd="0" destOrd="0" parTransId="{BB670FA3-6E2A-438B-AE0F-A6FF25BE602F}" sibTransId="{A5BC98EA-1DFC-4ABB-9C5D-5D1FCF715141}"/>
    <dgm:cxn modelId="{1A340309-0D9E-4DC1-94E9-BB67E0C69078}" type="presOf" srcId="{05F5798D-F943-4711-960C-478A45511C56}" destId="{7A12D630-74BB-45D7-AE9A-2500110E9C2D}" srcOrd="1" destOrd="0" presId="urn:microsoft.com/office/officeart/2005/8/layout/cycle2"/>
    <dgm:cxn modelId="{7D4AD186-A922-4EBA-A028-F92A68158A40}" type="presOf" srcId="{BA5E6567-887E-4042-A233-549770CC90A3}" destId="{5BC64CB5-D094-45E4-B013-344BE5E8C99F}" srcOrd="1" destOrd="0" presId="urn:microsoft.com/office/officeart/2005/8/layout/cycle2"/>
    <dgm:cxn modelId="{A8FF4AED-9A87-4213-8220-D2677909DA8C}" type="presOf" srcId="{BA5E6567-887E-4042-A233-549770CC90A3}" destId="{46A7DBBA-203D-4EAD-B61B-3B737B87A50F}" srcOrd="0" destOrd="0" presId="urn:microsoft.com/office/officeart/2005/8/layout/cycle2"/>
    <dgm:cxn modelId="{305E9C1C-4446-4B00-A56E-9FA05E5BD260}" type="presParOf" srcId="{451008DB-4916-4C21-9F1E-906167125C84}" destId="{9F904233-3D45-4D6D-A59B-070717FEC5C6}" srcOrd="0" destOrd="0" presId="urn:microsoft.com/office/officeart/2005/8/layout/cycle2"/>
    <dgm:cxn modelId="{A3101FFF-163F-4FA8-A5F9-D5733155FEF1}" type="presParOf" srcId="{451008DB-4916-4C21-9F1E-906167125C84}" destId="{8A8F1EBB-B7B8-4F87-84D6-D2BF411378F6}" srcOrd="1" destOrd="0" presId="urn:microsoft.com/office/officeart/2005/8/layout/cycle2"/>
    <dgm:cxn modelId="{BA01CF20-C49B-4E26-8F7C-297D93DFE599}" type="presParOf" srcId="{8A8F1EBB-B7B8-4F87-84D6-D2BF411378F6}" destId="{0BE37BE8-17D2-4F3D-8721-FB832C6A99A5}" srcOrd="0" destOrd="0" presId="urn:microsoft.com/office/officeart/2005/8/layout/cycle2"/>
    <dgm:cxn modelId="{34C8F3EE-5567-4C73-983D-FD3678BD92FA}" type="presParOf" srcId="{451008DB-4916-4C21-9F1E-906167125C84}" destId="{5F8CD56C-C4F8-4FA8-A445-3310BF304E58}" srcOrd="2" destOrd="0" presId="urn:microsoft.com/office/officeart/2005/8/layout/cycle2"/>
    <dgm:cxn modelId="{CE183AD1-955E-4517-886A-04E92A69C305}" type="presParOf" srcId="{451008DB-4916-4C21-9F1E-906167125C84}" destId="{F4F82C1F-13B6-4075-8598-C3301F5EE2E8}" srcOrd="3" destOrd="0" presId="urn:microsoft.com/office/officeart/2005/8/layout/cycle2"/>
    <dgm:cxn modelId="{00A99377-C341-497F-9E62-029D85FE0F0F}" type="presParOf" srcId="{F4F82C1F-13B6-4075-8598-C3301F5EE2E8}" destId="{7A12D630-74BB-45D7-AE9A-2500110E9C2D}" srcOrd="0" destOrd="0" presId="urn:microsoft.com/office/officeart/2005/8/layout/cycle2"/>
    <dgm:cxn modelId="{4A2F2290-505B-4607-8599-49ED2D4DBE24}" type="presParOf" srcId="{451008DB-4916-4C21-9F1E-906167125C84}" destId="{7839C115-4AF0-4F37-8244-B4897E29EF08}" srcOrd="4" destOrd="0" presId="urn:microsoft.com/office/officeart/2005/8/layout/cycle2"/>
    <dgm:cxn modelId="{05FF0A97-45BC-4C64-891D-64DA0C617229}" type="presParOf" srcId="{451008DB-4916-4C21-9F1E-906167125C84}" destId="{46A7DBBA-203D-4EAD-B61B-3B737B87A50F}" srcOrd="5" destOrd="0" presId="urn:microsoft.com/office/officeart/2005/8/layout/cycle2"/>
    <dgm:cxn modelId="{48E55DF5-B1EF-47BC-AC58-63813ADE67FB}" type="presParOf" srcId="{46A7DBBA-203D-4EAD-B61B-3B737B87A50F}" destId="{5BC64CB5-D094-45E4-B013-344BE5E8C99F}" srcOrd="0" destOrd="0" presId="urn:microsoft.com/office/officeart/2005/8/layout/cycle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7A774E-A539-4EA8-A23A-6726A410F41F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CBF99C-4CD5-470A-84DF-3AAEA27EC0F5}">
      <dgm:prSet phldrT="[Text]"/>
      <dgm:spPr/>
      <dgm:t>
        <a:bodyPr/>
        <a:lstStyle/>
        <a:p>
          <a:r>
            <a:rPr lang="en-IN" dirty="0" smtClean="0"/>
            <a:t>XAMPP</a:t>
          </a:r>
          <a:endParaRPr lang="en-US" dirty="0"/>
        </a:p>
      </dgm:t>
    </dgm:pt>
    <dgm:pt modelId="{B939035C-9D1A-45F6-861D-C0F26BA7E2C9}" cxnId="{7CE8ABAF-21CD-47EA-99C9-90F504CE81FC}" type="parTrans">
      <dgm:prSet/>
      <dgm:spPr/>
      <dgm:t>
        <a:bodyPr/>
        <a:lstStyle/>
        <a:p>
          <a:endParaRPr lang="en-US"/>
        </a:p>
      </dgm:t>
    </dgm:pt>
    <dgm:pt modelId="{F80EA7F4-735D-4244-91B0-65A4F289F85E}" cxnId="{7CE8ABAF-21CD-47EA-99C9-90F504CE81FC}" type="sibTrans">
      <dgm:prSet/>
      <dgm:spPr/>
      <dgm:t>
        <a:bodyPr/>
        <a:lstStyle/>
        <a:p>
          <a:endParaRPr lang="en-US"/>
        </a:p>
      </dgm:t>
    </dgm:pt>
    <dgm:pt modelId="{3F9902BE-CB35-44DA-88FB-5BEE389D19EF}">
      <dgm:prSet phldrT="[Text]"/>
      <dgm:spPr/>
      <dgm:t>
        <a:bodyPr/>
        <a:lstStyle/>
        <a:p>
          <a:r>
            <a:rPr lang="en-IN" dirty="0" smtClean="0"/>
            <a:t>Local web server</a:t>
          </a:r>
          <a:endParaRPr lang="en-US" dirty="0"/>
        </a:p>
      </dgm:t>
    </dgm:pt>
    <dgm:pt modelId="{4C1E7B0D-2371-4999-8D06-B0B9BD0DF8EF}" cxnId="{00AB8333-8A60-45AA-A26A-F0EF7C6FDAFA}" type="parTrans">
      <dgm:prSet/>
      <dgm:spPr/>
      <dgm:t>
        <a:bodyPr/>
        <a:lstStyle/>
        <a:p>
          <a:endParaRPr lang="en-US"/>
        </a:p>
      </dgm:t>
    </dgm:pt>
    <dgm:pt modelId="{B65A2463-6FDD-47C5-8127-4BF82E5B0EEE}" cxnId="{00AB8333-8A60-45AA-A26A-F0EF7C6FDAFA}" type="sibTrans">
      <dgm:prSet/>
      <dgm:spPr/>
      <dgm:t>
        <a:bodyPr/>
        <a:lstStyle/>
        <a:p>
          <a:endParaRPr lang="en-US"/>
        </a:p>
      </dgm:t>
    </dgm:pt>
    <dgm:pt modelId="{8038C129-A7E2-490B-9403-41AF8E2F6AC4}">
      <dgm:prSet phldrT="[Text]"/>
      <dgm:spPr/>
      <dgm:t>
        <a:bodyPr/>
        <a:lstStyle/>
        <a:p>
          <a:r>
            <a:rPr lang="en-US" b="0" i="0" dirty="0" smtClean="0"/>
            <a:t>Server application: Apache</a:t>
          </a:r>
          <a:endParaRPr lang="en-US" dirty="0"/>
        </a:p>
      </dgm:t>
    </dgm:pt>
    <dgm:pt modelId="{545ECDD5-3059-4326-89CA-B119B4817B73}" cxnId="{275842F6-0FE9-4ED7-A6C9-B8176EB0A4C3}" type="parTrans">
      <dgm:prSet/>
      <dgm:spPr/>
      <dgm:t>
        <a:bodyPr/>
        <a:lstStyle/>
        <a:p>
          <a:endParaRPr lang="en-US"/>
        </a:p>
      </dgm:t>
    </dgm:pt>
    <dgm:pt modelId="{A7DB9326-BFF9-4CF9-8E2B-B63288D2168B}" cxnId="{275842F6-0FE9-4ED7-A6C9-B8176EB0A4C3}" type="sibTrans">
      <dgm:prSet/>
      <dgm:spPr/>
      <dgm:t>
        <a:bodyPr/>
        <a:lstStyle/>
        <a:p>
          <a:endParaRPr lang="en-US"/>
        </a:p>
      </dgm:t>
    </dgm:pt>
    <dgm:pt modelId="{BA6BB4DC-A158-4102-8BDD-A0E85DC51E39}">
      <dgm:prSet phldrT="[Text]"/>
      <dgm:spPr/>
      <dgm:t>
        <a:bodyPr/>
        <a:lstStyle/>
        <a:p>
          <a:r>
            <a:rPr lang="en-US" b="0" i="0" dirty="0" smtClean="0"/>
            <a:t>Database: </a:t>
          </a:r>
          <a:r>
            <a:rPr lang="en-US" b="0" i="0" dirty="0" err="1" smtClean="0"/>
            <a:t>mySQL</a:t>
          </a:r>
          <a:endParaRPr lang="en-US" dirty="0"/>
        </a:p>
      </dgm:t>
    </dgm:pt>
    <dgm:pt modelId="{21B29F23-5232-4688-9977-86F537F1E246}" cxnId="{2BFE056D-4887-490A-A351-2B2C7850DA6D}" type="parTrans">
      <dgm:prSet/>
      <dgm:spPr/>
    </dgm:pt>
    <dgm:pt modelId="{8E90FDB8-E518-4DEE-98F5-F1DFF10A3395}" cxnId="{2BFE056D-4887-490A-A351-2B2C7850DA6D}" type="sibTrans">
      <dgm:prSet/>
      <dgm:spPr/>
    </dgm:pt>
    <dgm:pt modelId="{8DF6C40D-8FB8-4941-B627-CCB8123D3A6C}" type="pres">
      <dgm:prSet presAssocID="{197A774E-A539-4EA8-A23A-6726A410F41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CF61C089-ACDA-47B7-B60F-142FA5713BDD}" type="pres">
      <dgm:prSet presAssocID="{F9CBF99C-4CD5-470A-84DF-3AAEA27EC0F5}" presName="linNode" presStyleCnt="0"/>
      <dgm:spPr/>
    </dgm:pt>
    <dgm:pt modelId="{6954EA0F-284A-4A64-8423-718BCACEB8C6}" type="pres">
      <dgm:prSet presAssocID="{F9CBF99C-4CD5-470A-84DF-3AAEA27EC0F5}" presName="parentShp" presStyleLbl="node1" presStyleIdx="0" presStyleCnt="1" custScaleY="7625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0AADD3F-084C-4F2B-9C64-7F887B80B2F9}" type="pres">
      <dgm:prSet presAssocID="{F9CBF99C-4CD5-470A-84DF-3AAEA27EC0F5}" presName="childShp" presStyleLbl="bgAccFollowNode1" presStyleIdx="0" presStyleCnt="1" custScaleX="250989" custScaleY="687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B3B21D-A5F0-4D33-AD5A-B9B2C035C386}" type="presOf" srcId="{197A774E-A539-4EA8-A23A-6726A410F41F}" destId="{8DF6C40D-8FB8-4941-B627-CCB8123D3A6C}" srcOrd="0" destOrd="0" presId="urn:microsoft.com/office/officeart/2005/8/layout/vList6"/>
    <dgm:cxn modelId="{00AB8333-8A60-45AA-A26A-F0EF7C6FDAFA}" srcId="{F9CBF99C-4CD5-470A-84DF-3AAEA27EC0F5}" destId="{3F9902BE-CB35-44DA-88FB-5BEE389D19EF}" srcOrd="0" destOrd="0" parTransId="{4C1E7B0D-2371-4999-8D06-B0B9BD0DF8EF}" sibTransId="{B65A2463-6FDD-47C5-8127-4BF82E5B0EEE}"/>
    <dgm:cxn modelId="{2BFE056D-4887-490A-A351-2B2C7850DA6D}" srcId="{F9CBF99C-4CD5-470A-84DF-3AAEA27EC0F5}" destId="{BA6BB4DC-A158-4102-8BDD-A0E85DC51E39}" srcOrd="2" destOrd="0" parTransId="{21B29F23-5232-4688-9977-86F537F1E246}" sibTransId="{8E90FDB8-E518-4DEE-98F5-F1DFF10A3395}"/>
    <dgm:cxn modelId="{7CE8ABAF-21CD-47EA-99C9-90F504CE81FC}" srcId="{197A774E-A539-4EA8-A23A-6726A410F41F}" destId="{F9CBF99C-4CD5-470A-84DF-3AAEA27EC0F5}" srcOrd="0" destOrd="0" parTransId="{B939035C-9D1A-45F6-861D-C0F26BA7E2C9}" sibTransId="{F80EA7F4-735D-4244-91B0-65A4F289F85E}"/>
    <dgm:cxn modelId="{7D4506B5-0184-41C4-B49D-990AF23F8976}" type="presOf" srcId="{F9CBF99C-4CD5-470A-84DF-3AAEA27EC0F5}" destId="{6954EA0F-284A-4A64-8423-718BCACEB8C6}" srcOrd="0" destOrd="0" presId="urn:microsoft.com/office/officeart/2005/8/layout/vList6"/>
    <dgm:cxn modelId="{275842F6-0FE9-4ED7-A6C9-B8176EB0A4C3}" srcId="{F9CBF99C-4CD5-470A-84DF-3AAEA27EC0F5}" destId="{8038C129-A7E2-490B-9403-41AF8E2F6AC4}" srcOrd="1" destOrd="0" parTransId="{545ECDD5-3059-4326-89CA-B119B4817B73}" sibTransId="{A7DB9326-BFF9-4CF9-8E2B-B63288D2168B}"/>
    <dgm:cxn modelId="{A8A38C93-6E0F-45B6-8153-430C4A63E977}" type="presOf" srcId="{BA6BB4DC-A158-4102-8BDD-A0E85DC51E39}" destId="{60AADD3F-084C-4F2B-9C64-7F887B80B2F9}" srcOrd="0" destOrd="2" presId="urn:microsoft.com/office/officeart/2005/8/layout/vList6"/>
    <dgm:cxn modelId="{69BE0B25-81D5-44D1-80A5-D083C923FED0}" type="presOf" srcId="{3F9902BE-CB35-44DA-88FB-5BEE389D19EF}" destId="{60AADD3F-084C-4F2B-9C64-7F887B80B2F9}" srcOrd="0" destOrd="0" presId="urn:microsoft.com/office/officeart/2005/8/layout/vList6"/>
    <dgm:cxn modelId="{54BCAB05-BE7B-4D59-B19B-15C5DB42CF92}" type="presOf" srcId="{8038C129-A7E2-490B-9403-41AF8E2F6AC4}" destId="{60AADD3F-084C-4F2B-9C64-7F887B80B2F9}" srcOrd="0" destOrd="1" presId="urn:microsoft.com/office/officeart/2005/8/layout/vList6"/>
    <dgm:cxn modelId="{A53E284F-10FB-454D-AF59-20792E93A504}" type="presParOf" srcId="{8DF6C40D-8FB8-4941-B627-CCB8123D3A6C}" destId="{CF61C089-ACDA-47B7-B60F-142FA5713BDD}" srcOrd="0" destOrd="0" presId="urn:microsoft.com/office/officeart/2005/8/layout/vList6"/>
    <dgm:cxn modelId="{25D39071-588E-4016-BBDE-0F3C392F5435}" type="presParOf" srcId="{CF61C089-ACDA-47B7-B60F-142FA5713BDD}" destId="{6954EA0F-284A-4A64-8423-718BCACEB8C6}" srcOrd="0" destOrd="0" presId="urn:microsoft.com/office/officeart/2005/8/layout/vList6"/>
    <dgm:cxn modelId="{EEF424E4-595B-45B2-B91B-683D950009FF}" type="presParOf" srcId="{CF61C089-ACDA-47B7-B60F-142FA5713BDD}" destId="{60AADD3F-084C-4F2B-9C64-7F887B80B2F9}" srcOrd="1" destOrd="0" presId="urn:microsoft.com/office/officeart/2005/8/layout/vList6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B859FE-9A03-45FD-9319-B46F93E989D4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DC653F-7B2E-481B-945B-D8152E992739}">
      <dgm:prSet phldrT="[Text]" custT="1"/>
      <dgm:spPr/>
      <dgm:t>
        <a:bodyPr/>
        <a:lstStyle/>
        <a:p>
          <a:r>
            <a:rPr lang="en-US" sz="2800" dirty="0" smtClean="0"/>
            <a:t>Data Collection</a:t>
          </a:r>
          <a:endParaRPr lang="en-US" sz="2800" dirty="0"/>
        </a:p>
      </dgm:t>
    </dgm:pt>
    <dgm:pt modelId="{BB670FA3-6E2A-438B-AE0F-A6FF25BE602F}" cxnId="{FF6815B5-7AE8-4C39-AA90-FB0D14575F3A}" type="parTrans">
      <dgm:prSet/>
      <dgm:spPr/>
      <dgm:t>
        <a:bodyPr/>
        <a:lstStyle/>
        <a:p>
          <a:endParaRPr lang="en-US"/>
        </a:p>
      </dgm:t>
    </dgm:pt>
    <dgm:pt modelId="{A5BC98EA-1DFC-4ABB-9C5D-5D1FCF715141}" cxnId="{FF6815B5-7AE8-4C39-AA90-FB0D14575F3A}" type="sibTrans">
      <dgm:prSet/>
      <dgm:spPr/>
      <dgm:t>
        <a:bodyPr/>
        <a:lstStyle/>
        <a:p>
          <a:endParaRPr lang="en-US"/>
        </a:p>
      </dgm:t>
    </dgm:pt>
    <dgm:pt modelId="{4ADDAAD1-3F51-4881-82F4-E7D0BC6C4E49}">
      <dgm:prSet phldrT="[Text]" custT="1"/>
      <dgm:spPr/>
      <dgm:t>
        <a:bodyPr/>
        <a:lstStyle/>
        <a:p>
          <a:r>
            <a:rPr lang="en-US" sz="2800" dirty="0" smtClean="0"/>
            <a:t>Data Storage</a:t>
          </a:r>
          <a:endParaRPr lang="en-US" sz="2800" dirty="0"/>
        </a:p>
      </dgm:t>
    </dgm:pt>
    <dgm:pt modelId="{D7C3424D-1C98-4E74-977B-1CE0E77F0727}" cxnId="{2472D340-2D3C-406C-A2D1-39B3DC19E521}" type="parTrans">
      <dgm:prSet/>
      <dgm:spPr/>
      <dgm:t>
        <a:bodyPr/>
        <a:lstStyle/>
        <a:p>
          <a:endParaRPr lang="en-US"/>
        </a:p>
      </dgm:t>
    </dgm:pt>
    <dgm:pt modelId="{05F5798D-F943-4711-960C-478A45511C56}" cxnId="{2472D340-2D3C-406C-A2D1-39B3DC19E521}" type="sibTrans">
      <dgm:prSet/>
      <dgm:spPr/>
      <dgm:t>
        <a:bodyPr/>
        <a:lstStyle/>
        <a:p>
          <a:endParaRPr lang="en-US"/>
        </a:p>
      </dgm:t>
    </dgm:pt>
    <dgm:pt modelId="{1204E2E0-814D-4B57-B419-A02AB43BCB5C}">
      <dgm:prSet phldrT="[Text]" custT="1"/>
      <dgm:spPr/>
      <dgm:t>
        <a:bodyPr/>
        <a:lstStyle/>
        <a:p>
          <a:r>
            <a:rPr lang="en-US" sz="2800" dirty="0" smtClean="0"/>
            <a:t>Data Visualization</a:t>
          </a:r>
          <a:endParaRPr lang="en-US" sz="2800" dirty="0"/>
        </a:p>
      </dgm:t>
    </dgm:pt>
    <dgm:pt modelId="{B0B770A8-33A5-466A-8558-CB0599BAC27B}" cxnId="{DF6B915B-3963-4204-997C-1AA91A2B689B}" type="parTrans">
      <dgm:prSet/>
      <dgm:spPr/>
      <dgm:t>
        <a:bodyPr/>
        <a:lstStyle/>
        <a:p>
          <a:endParaRPr lang="en-US"/>
        </a:p>
      </dgm:t>
    </dgm:pt>
    <dgm:pt modelId="{BA5E6567-887E-4042-A233-549770CC90A3}" cxnId="{DF6B915B-3963-4204-997C-1AA91A2B689B}" type="sibTrans">
      <dgm:prSet/>
      <dgm:spPr/>
      <dgm:t>
        <a:bodyPr/>
        <a:lstStyle/>
        <a:p>
          <a:endParaRPr lang="en-US"/>
        </a:p>
      </dgm:t>
    </dgm:pt>
    <dgm:pt modelId="{451008DB-4916-4C21-9F1E-906167125C84}" type="pres">
      <dgm:prSet presAssocID="{C6B859FE-9A03-45FD-9319-B46F93E989D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904233-3D45-4D6D-A59B-070717FEC5C6}" type="pres">
      <dgm:prSet presAssocID="{2CDC653F-7B2E-481B-945B-D8152E992739}" presName="node" presStyleLbl="node1" presStyleIdx="0" presStyleCnt="3" custScaleX="14069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8F1EBB-B7B8-4F87-84D6-D2BF411378F6}" type="pres">
      <dgm:prSet presAssocID="{A5BC98EA-1DFC-4ABB-9C5D-5D1FCF715141}" presName="sibTrans" presStyleLbl="sibTrans2D1" presStyleIdx="0" presStyleCnt="3" custScaleX="152881"/>
      <dgm:spPr/>
      <dgm:t>
        <a:bodyPr/>
        <a:lstStyle/>
        <a:p>
          <a:endParaRPr lang="en-GB"/>
        </a:p>
      </dgm:t>
    </dgm:pt>
    <dgm:pt modelId="{0BE37BE8-17D2-4F3D-8721-FB832C6A99A5}" type="pres">
      <dgm:prSet presAssocID="{A5BC98EA-1DFC-4ABB-9C5D-5D1FCF715141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5F8CD56C-C4F8-4FA8-A445-3310BF304E58}" type="pres">
      <dgm:prSet presAssocID="{4ADDAAD1-3F51-4881-82F4-E7D0BC6C4E49}" presName="node" presStyleLbl="node1" presStyleIdx="1" presStyleCnt="3" custScaleX="140693" custRadScaleRad="143212" custRadScaleInc="-2049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4F82C1F-13B6-4075-8598-C3301F5EE2E8}" type="pres">
      <dgm:prSet presAssocID="{05F5798D-F943-4711-960C-478A45511C56}" presName="sibTrans" presStyleLbl="sibTrans2D1" presStyleIdx="1" presStyleCnt="3" custScaleX="156145"/>
      <dgm:spPr/>
      <dgm:t>
        <a:bodyPr/>
        <a:lstStyle/>
        <a:p>
          <a:endParaRPr lang="en-GB"/>
        </a:p>
      </dgm:t>
    </dgm:pt>
    <dgm:pt modelId="{7A12D630-74BB-45D7-AE9A-2500110E9C2D}" type="pres">
      <dgm:prSet presAssocID="{05F5798D-F943-4711-960C-478A45511C56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7839C115-4AF0-4F37-8244-B4897E29EF08}" type="pres">
      <dgm:prSet presAssocID="{1204E2E0-814D-4B57-B419-A02AB43BCB5C}" presName="node" presStyleLbl="node1" presStyleIdx="2" presStyleCnt="3" custScaleX="140693" custRadScaleRad="182037" custRadScaleInc="2341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A7DBBA-203D-4EAD-B61B-3B737B87A50F}" type="pres">
      <dgm:prSet presAssocID="{BA5E6567-887E-4042-A233-549770CC90A3}" presName="sibTrans" presStyleLbl="sibTrans2D1" presStyleIdx="2" presStyleCnt="3" custScaleX="151128"/>
      <dgm:spPr/>
      <dgm:t>
        <a:bodyPr/>
        <a:lstStyle/>
        <a:p>
          <a:endParaRPr lang="en-GB"/>
        </a:p>
      </dgm:t>
    </dgm:pt>
    <dgm:pt modelId="{5BC64CB5-D094-45E4-B013-344BE5E8C99F}" type="pres">
      <dgm:prSet presAssocID="{BA5E6567-887E-4042-A233-549770CC90A3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79472800-D479-402B-8074-BB799DCFABC8}" type="presOf" srcId="{BA5E6567-887E-4042-A233-549770CC90A3}" destId="{5BC64CB5-D094-45E4-B013-344BE5E8C99F}" srcOrd="1" destOrd="0" presId="urn:microsoft.com/office/officeart/2005/8/layout/cycle2"/>
    <dgm:cxn modelId="{384F2486-96AF-41C2-A910-8BA069502AA2}" type="presOf" srcId="{BA5E6567-887E-4042-A233-549770CC90A3}" destId="{46A7DBBA-203D-4EAD-B61B-3B737B87A50F}" srcOrd="0" destOrd="0" presId="urn:microsoft.com/office/officeart/2005/8/layout/cycle2"/>
    <dgm:cxn modelId="{2472D340-2D3C-406C-A2D1-39B3DC19E521}" srcId="{C6B859FE-9A03-45FD-9319-B46F93E989D4}" destId="{4ADDAAD1-3F51-4881-82F4-E7D0BC6C4E49}" srcOrd="1" destOrd="0" parTransId="{D7C3424D-1C98-4E74-977B-1CE0E77F0727}" sibTransId="{05F5798D-F943-4711-960C-478A45511C56}"/>
    <dgm:cxn modelId="{D9FB84E9-46C5-4E6C-9301-6F7E5D2D3A05}" type="presOf" srcId="{2CDC653F-7B2E-481B-945B-D8152E992739}" destId="{9F904233-3D45-4D6D-A59B-070717FEC5C6}" srcOrd="0" destOrd="0" presId="urn:microsoft.com/office/officeart/2005/8/layout/cycle2"/>
    <dgm:cxn modelId="{08A5CF7C-D6B7-4245-B5E2-258AF647CE8D}" type="presOf" srcId="{4ADDAAD1-3F51-4881-82F4-E7D0BC6C4E49}" destId="{5F8CD56C-C4F8-4FA8-A445-3310BF304E58}" srcOrd="0" destOrd="0" presId="urn:microsoft.com/office/officeart/2005/8/layout/cycle2"/>
    <dgm:cxn modelId="{E8394178-6132-49EA-AEDF-8F12A3F7EB6D}" type="presOf" srcId="{1204E2E0-814D-4B57-B419-A02AB43BCB5C}" destId="{7839C115-4AF0-4F37-8244-B4897E29EF08}" srcOrd="0" destOrd="0" presId="urn:microsoft.com/office/officeart/2005/8/layout/cycle2"/>
    <dgm:cxn modelId="{DA4E4DFB-A8F8-4D10-A069-BF4B44C335BD}" type="presOf" srcId="{A5BC98EA-1DFC-4ABB-9C5D-5D1FCF715141}" destId="{0BE37BE8-17D2-4F3D-8721-FB832C6A99A5}" srcOrd="1" destOrd="0" presId="urn:microsoft.com/office/officeart/2005/8/layout/cycle2"/>
    <dgm:cxn modelId="{DF6B915B-3963-4204-997C-1AA91A2B689B}" srcId="{C6B859FE-9A03-45FD-9319-B46F93E989D4}" destId="{1204E2E0-814D-4B57-B419-A02AB43BCB5C}" srcOrd="2" destOrd="0" parTransId="{B0B770A8-33A5-466A-8558-CB0599BAC27B}" sibTransId="{BA5E6567-887E-4042-A233-549770CC90A3}"/>
    <dgm:cxn modelId="{FF6815B5-7AE8-4C39-AA90-FB0D14575F3A}" srcId="{C6B859FE-9A03-45FD-9319-B46F93E989D4}" destId="{2CDC653F-7B2E-481B-945B-D8152E992739}" srcOrd="0" destOrd="0" parTransId="{BB670FA3-6E2A-438B-AE0F-A6FF25BE602F}" sibTransId="{A5BC98EA-1DFC-4ABB-9C5D-5D1FCF715141}"/>
    <dgm:cxn modelId="{F8D473DE-6EF6-4B97-92BD-77EC7B4A9292}" type="presOf" srcId="{05F5798D-F943-4711-960C-478A45511C56}" destId="{7A12D630-74BB-45D7-AE9A-2500110E9C2D}" srcOrd="1" destOrd="0" presId="urn:microsoft.com/office/officeart/2005/8/layout/cycle2"/>
    <dgm:cxn modelId="{B0C7BB2C-0C05-4DEA-8FAA-7019ED987EF5}" type="presOf" srcId="{C6B859FE-9A03-45FD-9319-B46F93E989D4}" destId="{451008DB-4916-4C21-9F1E-906167125C84}" srcOrd="0" destOrd="0" presId="urn:microsoft.com/office/officeart/2005/8/layout/cycle2"/>
    <dgm:cxn modelId="{75CA51E3-E135-48D3-AFFB-606DB9C80736}" type="presOf" srcId="{05F5798D-F943-4711-960C-478A45511C56}" destId="{F4F82C1F-13B6-4075-8598-C3301F5EE2E8}" srcOrd="0" destOrd="0" presId="urn:microsoft.com/office/officeart/2005/8/layout/cycle2"/>
    <dgm:cxn modelId="{216C9566-5045-4726-AFC2-C4225F0F143B}" type="presOf" srcId="{A5BC98EA-1DFC-4ABB-9C5D-5D1FCF715141}" destId="{8A8F1EBB-B7B8-4F87-84D6-D2BF411378F6}" srcOrd="0" destOrd="0" presId="urn:microsoft.com/office/officeart/2005/8/layout/cycle2"/>
    <dgm:cxn modelId="{294152AF-7B21-4361-A1ED-5775927221D1}" type="presParOf" srcId="{451008DB-4916-4C21-9F1E-906167125C84}" destId="{9F904233-3D45-4D6D-A59B-070717FEC5C6}" srcOrd="0" destOrd="0" presId="urn:microsoft.com/office/officeart/2005/8/layout/cycle2"/>
    <dgm:cxn modelId="{B1B32F03-25AD-4BB3-B339-9FAE9FE05FC8}" type="presParOf" srcId="{451008DB-4916-4C21-9F1E-906167125C84}" destId="{8A8F1EBB-B7B8-4F87-84D6-D2BF411378F6}" srcOrd="1" destOrd="0" presId="urn:microsoft.com/office/officeart/2005/8/layout/cycle2"/>
    <dgm:cxn modelId="{1C26818F-B4DE-440B-912A-687CFEDA4718}" type="presParOf" srcId="{8A8F1EBB-B7B8-4F87-84D6-D2BF411378F6}" destId="{0BE37BE8-17D2-4F3D-8721-FB832C6A99A5}" srcOrd="0" destOrd="0" presId="urn:microsoft.com/office/officeart/2005/8/layout/cycle2"/>
    <dgm:cxn modelId="{BD057450-1022-4FAC-BEDE-CD5EB4B2403D}" type="presParOf" srcId="{451008DB-4916-4C21-9F1E-906167125C84}" destId="{5F8CD56C-C4F8-4FA8-A445-3310BF304E58}" srcOrd="2" destOrd="0" presId="urn:microsoft.com/office/officeart/2005/8/layout/cycle2"/>
    <dgm:cxn modelId="{9E60EFFF-8D72-4599-A6A8-C3758D06DABC}" type="presParOf" srcId="{451008DB-4916-4C21-9F1E-906167125C84}" destId="{F4F82C1F-13B6-4075-8598-C3301F5EE2E8}" srcOrd="3" destOrd="0" presId="urn:microsoft.com/office/officeart/2005/8/layout/cycle2"/>
    <dgm:cxn modelId="{252E198F-7138-4A59-AA29-28FE8E1E161E}" type="presParOf" srcId="{F4F82C1F-13B6-4075-8598-C3301F5EE2E8}" destId="{7A12D630-74BB-45D7-AE9A-2500110E9C2D}" srcOrd="0" destOrd="0" presId="urn:microsoft.com/office/officeart/2005/8/layout/cycle2"/>
    <dgm:cxn modelId="{3B10B0B9-D514-4105-9817-A9F3E97AEC29}" type="presParOf" srcId="{451008DB-4916-4C21-9F1E-906167125C84}" destId="{7839C115-4AF0-4F37-8244-B4897E29EF08}" srcOrd="4" destOrd="0" presId="urn:microsoft.com/office/officeart/2005/8/layout/cycle2"/>
    <dgm:cxn modelId="{BBF8AE7E-D865-41EA-A25B-FFAE32CC3813}" type="presParOf" srcId="{451008DB-4916-4C21-9F1E-906167125C84}" destId="{46A7DBBA-203D-4EAD-B61B-3B737B87A50F}" srcOrd="5" destOrd="0" presId="urn:microsoft.com/office/officeart/2005/8/layout/cycle2"/>
    <dgm:cxn modelId="{489562EF-F88D-42F0-ACEB-ACAD342A8E64}" type="presParOf" srcId="{46A7DBBA-203D-4EAD-B61B-3B737B87A50F}" destId="{5BC64CB5-D094-45E4-B013-344BE5E8C99F}" srcOrd="0" destOrd="0" presId="urn:microsoft.com/office/officeart/2005/8/layout/cycle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54FA8A-6CE1-44A2-86DC-EB083726D912}" type="doc">
      <dgm:prSet loTypeId="urn:microsoft.com/office/officeart/2005/8/layout/venn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A551B9F-E357-43FD-A1BD-3A34FBC2EECF}">
      <dgm:prSet phldrT="[Text]" custT="1"/>
      <dgm:spPr/>
      <dgm:t>
        <a:bodyPr/>
        <a:lstStyle/>
        <a:p>
          <a:pPr algn="ctr"/>
          <a:r>
            <a:rPr lang="en-IN" sz="2400" b="1" dirty="0" smtClean="0"/>
            <a:t>Webpages: HTML &amp; CSS</a:t>
          </a:r>
          <a:endParaRPr lang="en-US" sz="2400" b="1" dirty="0"/>
        </a:p>
      </dgm:t>
    </dgm:pt>
    <dgm:pt modelId="{A4EA4737-898D-4965-8C7C-CA316D90E304}" cxnId="{2EAD05F7-00C2-4648-8C73-3133603B5E91}" type="parTrans">
      <dgm:prSet/>
      <dgm:spPr/>
      <dgm:t>
        <a:bodyPr/>
        <a:lstStyle/>
        <a:p>
          <a:endParaRPr lang="en-US"/>
        </a:p>
      </dgm:t>
    </dgm:pt>
    <dgm:pt modelId="{32C7B14C-A5E3-4FD0-8FB2-B97171E108E1}" cxnId="{2EAD05F7-00C2-4648-8C73-3133603B5E91}" type="sibTrans">
      <dgm:prSet/>
      <dgm:spPr/>
      <dgm:t>
        <a:bodyPr/>
        <a:lstStyle/>
        <a:p>
          <a:endParaRPr lang="en-US"/>
        </a:p>
      </dgm:t>
    </dgm:pt>
    <dgm:pt modelId="{DF196A08-37D2-4958-A85C-EE8FE1FEBA85}">
      <dgm:prSet phldrT="[Text]" custT="1"/>
      <dgm:spPr/>
      <dgm:t>
        <a:bodyPr/>
        <a:lstStyle/>
        <a:p>
          <a:r>
            <a:rPr lang="en-IN" sz="2800" b="1" dirty="0" smtClean="0"/>
            <a:t>Google charts </a:t>
          </a:r>
          <a:endParaRPr lang="en-US" sz="2800" b="1" dirty="0"/>
        </a:p>
      </dgm:t>
    </dgm:pt>
    <dgm:pt modelId="{4B55BA52-8C66-4EFB-A069-843D7EA3E441}" cxnId="{44CE1500-19D9-4DCF-B94A-F3DB27D6E8B6}" type="parTrans">
      <dgm:prSet/>
      <dgm:spPr/>
      <dgm:t>
        <a:bodyPr/>
        <a:lstStyle/>
        <a:p>
          <a:endParaRPr lang="en-US"/>
        </a:p>
      </dgm:t>
    </dgm:pt>
    <dgm:pt modelId="{F4C6B624-70D1-465D-8007-0383164CE7DA}" cxnId="{44CE1500-19D9-4DCF-B94A-F3DB27D6E8B6}" type="sibTrans">
      <dgm:prSet/>
      <dgm:spPr/>
      <dgm:t>
        <a:bodyPr/>
        <a:lstStyle/>
        <a:p>
          <a:endParaRPr lang="en-US"/>
        </a:p>
      </dgm:t>
    </dgm:pt>
    <dgm:pt modelId="{8F3CDB85-B871-4865-B1DE-11C0425A48C9}">
      <dgm:prSet phldrT="[Text]" custT="1"/>
      <dgm:spPr/>
      <dgm:t>
        <a:bodyPr/>
        <a:lstStyle/>
        <a:p>
          <a:r>
            <a:rPr lang="en-IN" sz="3200" b="1" dirty="0" smtClean="0"/>
            <a:t>HTML</a:t>
          </a:r>
          <a:endParaRPr lang="en-US" sz="3200" b="1" dirty="0"/>
        </a:p>
      </dgm:t>
    </dgm:pt>
    <dgm:pt modelId="{7CEF6882-9EBD-40A9-BDC7-0731C94417A2}" cxnId="{6A4B7406-A667-47BA-8FC0-5E1F3732914E}" type="sibTrans">
      <dgm:prSet/>
      <dgm:spPr/>
      <dgm:t>
        <a:bodyPr/>
        <a:lstStyle/>
        <a:p>
          <a:endParaRPr lang="en-US"/>
        </a:p>
      </dgm:t>
    </dgm:pt>
    <dgm:pt modelId="{3ACB4B34-2E06-422C-9E0B-48918190DA13}" cxnId="{6A4B7406-A667-47BA-8FC0-5E1F3732914E}" type="parTrans">
      <dgm:prSet/>
      <dgm:spPr/>
      <dgm:t>
        <a:bodyPr/>
        <a:lstStyle/>
        <a:p>
          <a:endParaRPr lang="en-US"/>
        </a:p>
      </dgm:t>
    </dgm:pt>
    <dgm:pt modelId="{D1404DBE-8109-4328-B499-EF238BBB4087}">
      <dgm:prSet phldrT="[Text]" custT="1"/>
      <dgm:spPr/>
      <dgm:t>
        <a:bodyPr/>
        <a:lstStyle/>
        <a:p>
          <a:r>
            <a:rPr lang="en-IN" sz="2400" b="1" dirty="0" smtClean="0"/>
            <a:t>Graphs: </a:t>
          </a:r>
          <a:r>
            <a:rPr lang="en-IN" sz="2400" b="1" dirty="0" err="1" smtClean="0"/>
            <a:t>Php</a:t>
          </a:r>
          <a:r>
            <a:rPr lang="en-IN" sz="2400" b="1" dirty="0" smtClean="0"/>
            <a:t> Code </a:t>
          </a:r>
          <a:endParaRPr lang="en-US" sz="2400" b="1" dirty="0"/>
        </a:p>
      </dgm:t>
    </dgm:pt>
    <dgm:pt modelId="{CC5C2965-3D56-44C9-BA18-2845BB67847B}" cxnId="{EB7D2C23-F503-4A5B-8F77-3240CB927039}" type="sibTrans">
      <dgm:prSet/>
      <dgm:spPr/>
      <dgm:t>
        <a:bodyPr/>
        <a:lstStyle/>
        <a:p>
          <a:endParaRPr lang="en-US"/>
        </a:p>
      </dgm:t>
    </dgm:pt>
    <dgm:pt modelId="{24C1B487-4173-46BC-A30A-D18F8B75B709}" cxnId="{EB7D2C23-F503-4A5B-8F77-3240CB927039}" type="parTrans">
      <dgm:prSet/>
      <dgm:spPr/>
      <dgm:t>
        <a:bodyPr/>
        <a:lstStyle/>
        <a:p>
          <a:endParaRPr lang="en-US"/>
        </a:p>
      </dgm:t>
    </dgm:pt>
    <dgm:pt modelId="{A696F48B-0058-4CA3-A977-1898FA87A6C5}" type="pres">
      <dgm:prSet presAssocID="{1654FA8A-6CE1-44A2-86DC-EB083726D912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009A616-87E6-4546-910B-D7CE29D9FD41}" type="pres">
      <dgm:prSet presAssocID="{1654FA8A-6CE1-44A2-86DC-EB083726D912}" presName="comp1" presStyleCnt="0"/>
      <dgm:spPr/>
    </dgm:pt>
    <dgm:pt modelId="{85BE7289-1B9D-4E8E-A6AA-1506589CC66F}" type="pres">
      <dgm:prSet presAssocID="{1654FA8A-6CE1-44A2-86DC-EB083726D912}" presName="circle1" presStyleLbl="node1" presStyleIdx="0" presStyleCnt="4" custScaleX="110000"/>
      <dgm:spPr/>
      <dgm:t>
        <a:bodyPr/>
        <a:lstStyle/>
        <a:p>
          <a:endParaRPr lang="en-US"/>
        </a:p>
      </dgm:t>
    </dgm:pt>
    <dgm:pt modelId="{25F6C50B-AE74-4736-91D5-8CC1AA7DB629}" type="pres">
      <dgm:prSet presAssocID="{1654FA8A-6CE1-44A2-86DC-EB083726D912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04AA8-3CC8-4418-B597-E7425088A904}" type="pres">
      <dgm:prSet presAssocID="{1654FA8A-6CE1-44A2-86DC-EB083726D912}" presName="comp2" presStyleCnt="0"/>
      <dgm:spPr/>
    </dgm:pt>
    <dgm:pt modelId="{2B20F813-86BD-495D-AB2F-DDDB2CABF61F}" type="pres">
      <dgm:prSet presAssocID="{1654FA8A-6CE1-44A2-86DC-EB083726D912}" presName="circle2" presStyleLbl="node1" presStyleIdx="1" presStyleCnt="4" custLinFactNeighborX="-176" custLinFactNeighborY="-352"/>
      <dgm:spPr/>
      <dgm:t>
        <a:bodyPr/>
        <a:lstStyle/>
        <a:p>
          <a:endParaRPr lang="en-US"/>
        </a:p>
      </dgm:t>
    </dgm:pt>
    <dgm:pt modelId="{ECD6A595-4E74-4A8B-A550-22D2F623A5CE}" type="pres">
      <dgm:prSet presAssocID="{1654FA8A-6CE1-44A2-86DC-EB083726D912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1566E-7832-4D46-B5E5-82F0C031687D}" type="pres">
      <dgm:prSet presAssocID="{1654FA8A-6CE1-44A2-86DC-EB083726D912}" presName="comp3" presStyleCnt="0"/>
      <dgm:spPr/>
    </dgm:pt>
    <dgm:pt modelId="{8DC58FE4-69C1-4321-9AF6-506937B95568}" type="pres">
      <dgm:prSet presAssocID="{1654FA8A-6CE1-44A2-86DC-EB083726D912}" presName="circle3" presStyleLbl="node1" presStyleIdx="2" presStyleCnt="4"/>
      <dgm:spPr/>
      <dgm:t>
        <a:bodyPr/>
        <a:lstStyle/>
        <a:p>
          <a:endParaRPr lang="en-GB"/>
        </a:p>
      </dgm:t>
    </dgm:pt>
    <dgm:pt modelId="{A19A424D-B84E-4281-9864-BF4F52A1CFD1}" type="pres">
      <dgm:prSet presAssocID="{1654FA8A-6CE1-44A2-86DC-EB083726D912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F9624C2-53CB-43B7-AA36-536D578EB933}" type="pres">
      <dgm:prSet presAssocID="{1654FA8A-6CE1-44A2-86DC-EB083726D912}" presName="comp4" presStyleCnt="0"/>
      <dgm:spPr/>
    </dgm:pt>
    <dgm:pt modelId="{BCE12B06-5153-4C0D-8958-D4154CA28578}" type="pres">
      <dgm:prSet presAssocID="{1654FA8A-6CE1-44A2-86DC-EB083726D912}" presName="circle4" presStyleLbl="node1" presStyleIdx="3" presStyleCnt="4"/>
      <dgm:spPr/>
      <dgm:t>
        <a:bodyPr/>
        <a:lstStyle/>
        <a:p>
          <a:endParaRPr lang="en-US"/>
        </a:p>
      </dgm:t>
    </dgm:pt>
    <dgm:pt modelId="{94C76F0B-ABB3-4FE7-A364-14F01091F4B3}" type="pres">
      <dgm:prSet presAssocID="{1654FA8A-6CE1-44A2-86DC-EB083726D912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7D2C23-F503-4A5B-8F77-3240CB927039}" srcId="{1654FA8A-6CE1-44A2-86DC-EB083726D912}" destId="{D1404DBE-8109-4328-B499-EF238BBB4087}" srcOrd="1" destOrd="0" parTransId="{24C1B487-4173-46BC-A30A-D18F8B75B709}" sibTransId="{CC5C2965-3D56-44C9-BA18-2845BB67847B}"/>
    <dgm:cxn modelId="{2EAD05F7-00C2-4648-8C73-3133603B5E91}" srcId="{1654FA8A-6CE1-44A2-86DC-EB083726D912}" destId="{EA551B9F-E357-43FD-A1BD-3A34FBC2EECF}" srcOrd="0" destOrd="0" parTransId="{A4EA4737-898D-4965-8C7C-CA316D90E304}" sibTransId="{32C7B14C-A5E3-4FD0-8FB2-B97171E108E1}"/>
    <dgm:cxn modelId="{A36BD58D-1A22-43D1-8FE6-7E233B737E93}" type="presOf" srcId="{EA551B9F-E357-43FD-A1BD-3A34FBC2EECF}" destId="{25F6C50B-AE74-4736-91D5-8CC1AA7DB629}" srcOrd="1" destOrd="0" presId="urn:microsoft.com/office/officeart/2005/8/layout/venn2"/>
    <dgm:cxn modelId="{44CE1500-19D9-4DCF-B94A-F3DB27D6E8B6}" srcId="{1654FA8A-6CE1-44A2-86DC-EB083726D912}" destId="{DF196A08-37D2-4958-A85C-EE8FE1FEBA85}" srcOrd="3" destOrd="0" parTransId="{4B55BA52-8C66-4EFB-A069-843D7EA3E441}" sibTransId="{F4C6B624-70D1-465D-8007-0383164CE7DA}"/>
    <dgm:cxn modelId="{6A4B7406-A667-47BA-8FC0-5E1F3732914E}" srcId="{1654FA8A-6CE1-44A2-86DC-EB083726D912}" destId="{8F3CDB85-B871-4865-B1DE-11C0425A48C9}" srcOrd="2" destOrd="0" parTransId="{3ACB4B34-2E06-422C-9E0B-48918190DA13}" sibTransId="{7CEF6882-9EBD-40A9-BDC7-0731C94417A2}"/>
    <dgm:cxn modelId="{2883F6B6-50B6-487F-821E-61F6EA63F43C}" type="presOf" srcId="{D1404DBE-8109-4328-B499-EF238BBB4087}" destId="{ECD6A595-4E74-4A8B-A550-22D2F623A5CE}" srcOrd="1" destOrd="0" presId="urn:microsoft.com/office/officeart/2005/8/layout/venn2"/>
    <dgm:cxn modelId="{FB73D48A-180F-4F09-A4C3-07E244A7D5B6}" type="presOf" srcId="{8F3CDB85-B871-4865-B1DE-11C0425A48C9}" destId="{8DC58FE4-69C1-4321-9AF6-506937B95568}" srcOrd="0" destOrd="0" presId="urn:microsoft.com/office/officeart/2005/8/layout/venn2"/>
    <dgm:cxn modelId="{E45F25F5-A7D7-4FD4-8A4E-5618150A3CB1}" type="presOf" srcId="{8F3CDB85-B871-4865-B1DE-11C0425A48C9}" destId="{A19A424D-B84E-4281-9864-BF4F52A1CFD1}" srcOrd="1" destOrd="0" presId="urn:microsoft.com/office/officeart/2005/8/layout/venn2"/>
    <dgm:cxn modelId="{D7A19CB1-AB18-476E-A838-3CD1A896C06E}" type="presOf" srcId="{EA551B9F-E357-43FD-A1BD-3A34FBC2EECF}" destId="{85BE7289-1B9D-4E8E-A6AA-1506589CC66F}" srcOrd="0" destOrd="0" presId="urn:microsoft.com/office/officeart/2005/8/layout/venn2"/>
    <dgm:cxn modelId="{AA0F56E1-E470-4198-AEA9-7C4A149B0076}" type="presOf" srcId="{1654FA8A-6CE1-44A2-86DC-EB083726D912}" destId="{A696F48B-0058-4CA3-A977-1898FA87A6C5}" srcOrd="0" destOrd="0" presId="urn:microsoft.com/office/officeart/2005/8/layout/venn2"/>
    <dgm:cxn modelId="{14B34EF8-1B68-4782-B0F8-C9A4888E1853}" type="presOf" srcId="{DF196A08-37D2-4958-A85C-EE8FE1FEBA85}" destId="{BCE12B06-5153-4C0D-8958-D4154CA28578}" srcOrd="0" destOrd="0" presId="urn:microsoft.com/office/officeart/2005/8/layout/venn2"/>
    <dgm:cxn modelId="{E6B4053B-E18E-47E6-A588-8F438EE3A255}" type="presOf" srcId="{DF196A08-37D2-4958-A85C-EE8FE1FEBA85}" destId="{94C76F0B-ABB3-4FE7-A364-14F01091F4B3}" srcOrd="1" destOrd="0" presId="urn:microsoft.com/office/officeart/2005/8/layout/venn2"/>
    <dgm:cxn modelId="{381AB840-1824-4940-9BD4-667153DB214B}" type="presOf" srcId="{D1404DBE-8109-4328-B499-EF238BBB4087}" destId="{2B20F813-86BD-495D-AB2F-DDDB2CABF61F}" srcOrd="0" destOrd="0" presId="urn:microsoft.com/office/officeart/2005/8/layout/venn2"/>
    <dgm:cxn modelId="{14231D1A-18CE-4027-A8D4-67279A93A952}" type="presParOf" srcId="{A696F48B-0058-4CA3-A977-1898FA87A6C5}" destId="{3009A616-87E6-4546-910B-D7CE29D9FD41}" srcOrd="0" destOrd="0" presId="urn:microsoft.com/office/officeart/2005/8/layout/venn2"/>
    <dgm:cxn modelId="{DA8D8A42-B8D6-4D81-9FDD-C65B2E273CDF}" type="presParOf" srcId="{3009A616-87E6-4546-910B-D7CE29D9FD41}" destId="{85BE7289-1B9D-4E8E-A6AA-1506589CC66F}" srcOrd="0" destOrd="0" presId="urn:microsoft.com/office/officeart/2005/8/layout/venn2"/>
    <dgm:cxn modelId="{2153CB25-7446-4F4B-90D0-772958CE76CD}" type="presParOf" srcId="{3009A616-87E6-4546-910B-D7CE29D9FD41}" destId="{25F6C50B-AE74-4736-91D5-8CC1AA7DB629}" srcOrd="1" destOrd="0" presId="urn:microsoft.com/office/officeart/2005/8/layout/venn2"/>
    <dgm:cxn modelId="{559FEAE5-7C99-44C0-8339-F8273ED3CBEA}" type="presParOf" srcId="{A696F48B-0058-4CA3-A977-1898FA87A6C5}" destId="{63104AA8-3CC8-4418-B597-E7425088A904}" srcOrd="1" destOrd="0" presId="urn:microsoft.com/office/officeart/2005/8/layout/venn2"/>
    <dgm:cxn modelId="{A3E2FE15-84C2-44D3-9DF1-5AE94A4DADC6}" type="presParOf" srcId="{63104AA8-3CC8-4418-B597-E7425088A904}" destId="{2B20F813-86BD-495D-AB2F-DDDB2CABF61F}" srcOrd="0" destOrd="0" presId="urn:microsoft.com/office/officeart/2005/8/layout/venn2"/>
    <dgm:cxn modelId="{702E518F-AA3C-45C8-8B0A-A4D79C00A1DD}" type="presParOf" srcId="{63104AA8-3CC8-4418-B597-E7425088A904}" destId="{ECD6A595-4E74-4A8B-A550-22D2F623A5CE}" srcOrd="1" destOrd="0" presId="urn:microsoft.com/office/officeart/2005/8/layout/venn2"/>
    <dgm:cxn modelId="{9D7321C8-FB55-4E48-A3E6-1027975266B6}" type="presParOf" srcId="{A696F48B-0058-4CA3-A977-1898FA87A6C5}" destId="{D301566E-7832-4D46-B5E5-82F0C031687D}" srcOrd="2" destOrd="0" presId="urn:microsoft.com/office/officeart/2005/8/layout/venn2"/>
    <dgm:cxn modelId="{3A82B5A8-14B3-4B14-A5C6-845E16DFF2FE}" type="presParOf" srcId="{D301566E-7832-4D46-B5E5-82F0C031687D}" destId="{8DC58FE4-69C1-4321-9AF6-506937B95568}" srcOrd="0" destOrd="0" presId="urn:microsoft.com/office/officeart/2005/8/layout/venn2"/>
    <dgm:cxn modelId="{E1169538-C622-4CA5-9070-0F9AA6DE2D7E}" type="presParOf" srcId="{D301566E-7832-4D46-B5E5-82F0C031687D}" destId="{A19A424D-B84E-4281-9864-BF4F52A1CFD1}" srcOrd="1" destOrd="0" presId="urn:microsoft.com/office/officeart/2005/8/layout/venn2"/>
    <dgm:cxn modelId="{2CCC0EEA-9B74-4F12-B04C-003B3C1B9F9C}" type="presParOf" srcId="{A696F48B-0058-4CA3-A977-1898FA87A6C5}" destId="{EF9624C2-53CB-43B7-AA36-536D578EB933}" srcOrd="3" destOrd="0" presId="urn:microsoft.com/office/officeart/2005/8/layout/venn2"/>
    <dgm:cxn modelId="{AC627DDE-6D9D-40EB-925E-7D22814634B9}" type="presParOf" srcId="{EF9624C2-53CB-43B7-AA36-536D578EB933}" destId="{BCE12B06-5153-4C0D-8958-D4154CA28578}" srcOrd="0" destOrd="0" presId="urn:microsoft.com/office/officeart/2005/8/layout/venn2"/>
    <dgm:cxn modelId="{87D3611D-A2CF-4915-A14E-7D2DD09A8605}" type="presParOf" srcId="{EF9624C2-53CB-43B7-AA36-536D578EB933}" destId="{94C76F0B-ABB3-4FE7-A364-14F01091F4B3}" srcOrd="1" destOrd="0" presId="urn:microsoft.com/office/officeart/2005/8/layout/venn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A0D2A9-5197-4D01-B9CE-5B5C16F57E8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A15E33-9AD7-49D5-A464-BFC925DC9D91}">
      <dgm:prSet phldrT="[Text]" custT="1"/>
      <dgm:spPr/>
      <dgm:t>
        <a:bodyPr/>
        <a:lstStyle/>
        <a:p>
          <a:r>
            <a:rPr lang="en-US" sz="2200" dirty="0" smtClean="0">
              <a:latin typeface="Comic Sans MS" pitchFamily="66" charset="0"/>
              <a:cs typeface="Arial"/>
            </a:rPr>
            <a:t>The viral times is not only limited to events, it can also be extended  to perform real time analysis.</a:t>
          </a:r>
          <a:endParaRPr lang="en-US" sz="2200" dirty="0">
            <a:latin typeface="Comic Sans MS" pitchFamily="66" charset="0"/>
          </a:endParaRPr>
        </a:p>
      </dgm:t>
    </dgm:pt>
    <dgm:pt modelId="{92805641-375B-4E05-9250-70CCC32F62F8}" cxnId="{6A3DAE65-69D7-4F70-82C2-843BE5038638}" type="parTrans">
      <dgm:prSet/>
      <dgm:spPr/>
      <dgm:t>
        <a:bodyPr/>
        <a:lstStyle/>
        <a:p>
          <a:endParaRPr lang="en-US"/>
        </a:p>
      </dgm:t>
    </dgm:pt>
    <dgm:pt modelId="{574AE745-E232-4E7A-941A-00E6481462EF}" cxnId="{6A3DAE65-69D7-4F70-82C2-843BE5038638}" type="sibTrans">
      <dgm:prSet/>
      <dgm:spPr/>
      <dgm:t>
        <a:bodyPr/>
        <a:lstStyle/>
        <a:p>
          <a:endParaRPr lang="en-US"/>
        </a:p>
      </dgm:t>
    </dgm:pt>
    <dgm:pt modelId="{C507E681-F915-4BB5-B0E4-4A64F7B31A3C}">
      <dgm:prSet custT="1"/>
      <dgm:spPr/>
      <dgm:t>
        <a:bodyPr/>
        <a:lstStyle/>
        <a:p>
          <a:r>
            <a:rPr lang="en-US" sz="2200" smtClean="0">
              <a:latin typeface="Comic Sans MS" pitchFamily="66" charset="0"/>
              <a:cs typeface="Arial"/>
            </a:rPr>
            <a:t>To find the most viral page for a particular sitcom, any celebrity and many more.</a:t>
          </a:r>
          <a:endParaRPr lang="en-US" sz="2200" dirty="0" smtClean="0">
            <a:latin typeface="Comic Sans MS" pitchFamily="66" charset="0"/>
            <a:cs typeface="Arial"/>
          </a:endParaRPr>
        </a:p>
      </dgm:t>
    </dgm:pt>
    <dgm:pt modelId="{2D7DD35A-BE35-4DE7-B864-4908180321F4}" cxnId="{FB745D7C-644A-4BBC-A3D0-0E7CF7BE4FBA}" type="parTrans">
      <dgm:prSet/>
      <dgm:spPr/>
      <dgm:t>
        <a:bodyPr/>
        <a:lstStyle/>
        <a:p>
          <a:endParaRPr lang="en-US"/>
        </a:p>
      </dgm:t>
    </dgm:pt>
    <dgm:pt modelId="{AD490569-A19B-41A5-A317-661AE8084D12}" cxnId="{FB745D7C-644A-4BBC-A3D0-0E7CF7BE4FBA}" type="sibTrans">
      <dgm:prSet/>
      <dgm:spPr/>
      <dgm:t>
        <a:bodyPr/>
        <a:lstStyle/>
        <a:p>
          <a:endParaRPr lang="en-US"/>
        </a:p>
      </dgm:t>
    </dgm:pt>
    <dgm:pt modelId="{7F0D5133-2FBE-4582-8F81-7A9BAAD862B1}">
      <dgm:prSet custT="1"/>
      <dgm:spPr/>
      <dgm:t>
        <a:bodyPr/>
        <a:lstStyle/>
        <a:p>
          <a:r>
            <a:rPr lang="en-US" sz="2200" smtClean="0">
              <a:latin typeface="Comic Sans MS" pitchFamily="66" charset="0"/>
              <a:cs typeface="Arial"/>
            </a:rPr>
            <a:t>The scope of this project is immense.</a:t>
          </a:r>
          <a:endParaRPr lang="en-US" sz="2200" dirty="0" smtClean="0">
            <a:latin typeface="Comic Sans MS" pitchFamily="66" charset="0"/>
            <a:cs typeface="Arial"/>
          </a:endParaRPr>
        </a:p>
      </dgm:t>
    </dgm:pt>
    <dgm:pt modelId="{620C3D54-C954-40FC-BD88-74F0C2AF8BEA}" cxnId="{FA55A254-BDBF-40C6-BC27-B6D0830E3DF8}" type="parTrans">
      <dgm:prSet/>
      <dgm:spPr/>
      <dgm:t>
        <a:bodyPr/>
        <a:lstStyle/>
        <a:p>
          <a:endParaRPr lang="en-US"/>
        </a:p>
      </dgm:t>
    </dgm:pt>
    <dgm:pt modelId="{DB30C638-3F45-4CD0-8030-E5C024458917}" cxnId="{FA55A254-BDBF-40C6-BC27-B6D0830E3DF8}" type="sibTrans">
      <dgm:prSet/>
      <dgm:spPr/>
      <dgm:t>
        <a:bodyPr/>
        <a:lstStyle/>
        <a:p>
          <a:endParaRPr lang="en-US"/>
        </a:p>
      </dgm:t>
    </dgm:pt>
    <dgm:pt modelId="{DEF6E5FC-35C6-4DDB-B377-1BFB86AF9E0D}" type="pres">
      <dgm:prSet presAssocID="{98A0D2A9-5197-4D01-B9CE-5B5C16F57E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01CDD2D-3241-4F50-85F7-518AE3DEC281}" type="pres">
      <dgm:prSet presAssocID="{A0A15E33-9AD7-49D5-A464-BFC925DC9D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2BCDD-7864-4ACB-A35D-B992CA060D08}" type="pres">
      <dgm:prSet presAssocID="{574AE745-E232-4E7A-941A-00E6481462EF}" presName="spacer" presStyleCnt="0"/>
      <dgm:spPr/>
    </dgm:pt>
    <dgm:pt modelId="{7A3A1ED9-ED96-4E25-871D-1091A53A216D}" type="pres">
      <dgm:prSet presAssocID="{C507E681-F915-4BB5-B0E4-4A64F7B31A3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89BA64-EEC3-4918-972C-930D12EA5D22}" type="pres">
      <dgm:prSet presAssocID="{AD490569-A19B-41A5-A317-661AE8084D12}" presName="spacer" presStyleCnt="0"/>
      <dgm:spPr/>
    </dgm:pt>
    <dgm:pt modelId="{CCE492AE-2AAD-4F12-A1CE-4F12D4D6FC46}" type="pres">
      <dgm:prSet presAssocID="{7F0D5133-2FBE-4582-8F81-7A9BAAD862B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EAE23-C3E2-4A32-ADB9-7148BA4E5189}" type="presOf" srcId="{C507E681-F915-4BB5-B0E4-4A64F7B31A3C}" destId="{7A3A1ED9-ED96-4E25-871D-1091A53A216D}" srcOrd="0" destOrd="0" presId="urn:microsoft.com/office/officeart/2005/8/layout/vList2"/>
    <dgm:cxn modelId="{61BDAA8C-0974-439A-83FE-3D26ACEDC502}" type="presOf" srcId="{98A0D2A9-5197-4D01-B9CE-5B5C16F57E8A}" destId="{DEF6E5FC-35C6-4DDB-B377-1BFB86AF9E0D}" srcOrd="0" destOrd="0" presId="urn:microsoft.com/office/officeart/2005/8/layout/vList2"/>
    <dgm:cxn modelId="{549BCDFF-19FC-44C4-AE50-CA71866876D7}" type="presOf" srcId="{A0A15E33-9AD7-49D5-A464-BFC925DC9D91}" destId="{301CDD2D-3241-4F50-85F7-518AE3DEC281}" srcOrd="0" destOrd="0" presId="urn:microsoft.com/office/officeart/2005/8/layout/vList2"/>
    <dgm:cxn modelId="{6E34705F-C647-4AE0-9C6A-C4BED45B757A}" type="presOf" srcId="{7F0D5133-2FBE-4582-8F81-7A9BAAD862B1}" destId="{CCE492AE-2AAD-4F12-A1CE-4F12D4D6FC46}" srcOrd="0" destOrd="0" presId="urn:microsoft.com/office/officeart/2005/8/layout/vList2"/>
    <dgm:cxn modelId="{6A3DAE65-69D7-4F70-82C2-843BE5038638}" srcId="{98A0D2A9-5197-4D01-B9CE-5B5C16F57E8A}" destId="{A0A15E33-9AD7-49D5-A464-BFC925DC9D91}" srcOrd="0" destOrd="0" parTransId="{92805641-375B-4E05-9250-70CCC32F62F8}" sibTransId="{574AE745-E232-4E7A-941A-00E6481462EF}"/>
    <dgm:cxn modelId="{FA55A254-BDBF-40C6-BC27-B6D0830E3DF8}" srcId="{98A0D2A9-5197-4D01-B9CE-5B5C16F57E8A}" destId="{7F0D5133-2FBE-4582-8F81-7A9BAAD862B1}" srcOrd="2" destOrd="0" parTransId="{620C3D54-C954-40FC-BD88-74F0C2AF8BEA}" sibTransId="{DB30C638-3F45-4CD0-8030-E5C024458917}"/>
    <dgm:cxn modelId="{FB745D7C-644A-4BBC-A3D0-0E7CF7BE4FBA}" srcId="{98A0D2A9-5197-4D01-B9CE-5B5C16F57E8A}" destId="{C507E681-F915-4BB5-B0E4-4A64F7B31A3C}" srcOrd="1" destOrd="0" parTransId="{2D7DD35A-BE35-4DE7-B864-4908180321F4}" sibTransId="{AD490569-A19B-41A5-A317-661AE8084D12}"/>
    <dgm:cxn modelId="{A3F4CE6B-7192-48A9-9DC5-B516FBFDA807}" type="presParOf" srcId="{DEF6E5FC-35C6-4DDB-B377-1BFB86AF9E0D}" destId="{301CDD2D-3241-4F50-85F7-518AE3DEC281}" srcOrd="0" destOrd="0" presId="urn:microsoft.com/office/officeart/2005/8/layout/vList2"/>
    <dgm:cxn modelId="{E15C8BA5-F937-42A7-9ACE-1E538D69AE4A}" type="presParOf" srcId="{DEF6E5FC-35C6-4DDB-B377-1BFB86AF9E0D}" destId="{CB72BCDD-7864-4ACB-A35D-B992CA060D08}" srcOrd="1" destOrd="0" presId="urn:microsoft.com/office/officeart/2005/8/layout/vList2"/>
    <dgm:cxn modelId="{D36FD2BF-451D-4C14-A826-342BBC3BF07C}" type="presParOf" srcId="{DEF6E5FC-35C6-4DDB-B377-1BFB86AF9E0D}" destId="{7A3A1ED9-ED96-4E25-871D-1091A53A216D}" srcOrd="2" destOrd="0" presId="urn:microsoft.com/office/officeart/2005/8/layout/vList2"/>
    <dgm:cxn modelId="{A3ECFFA7-94A6-47FB-B91B-9BC6F00ACC8C}" type="presParOf" srcId="{DEF6E5FC-35C6-4DDB-B377-1BFB86AF9E0D}" destId="{AA89BA64-EEC3-4918-972C-930D12EA5D22}" srcOrd="3" destOrd="0" presId="urn:microsoft.com/office/officeart/2005/8/layout/vList2"/>
    <dgm:cxn modelId="{DC4F322C-F784-4821-9E2B-CF2CACA2BA5C}" type="presParOf" srcId="{DEF6E5FC-35C6-4DDB-B377-1BFB86AF9E0D}" destId="{CCE492AE-2AAD-4F12-A1CE-4F12D4D6FC46}" srcOrd="4" destOrd="0" presId="urn:microsoft.com/office/officeart/2005/8/layout/vList2"/>
  </dgm:cxnLst>
  <dgm:bg/>
  <dgm:whole/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904233-3D45-4D6D-A59B-070717FEC5C6}">
      <dsp:nvSpPr>
        <dsp:cNvPr id="0" name=""/>
        <dsp:cNvSpPr/>
      </dsp:nvSpPr>
      <dsp:spPr>
        <a:xfrm>
          <a:off x="2541474" y="791"/>
          <a:ext cx="2841851" cy="20198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Collection</a:t>
          </a:r>
          <a:endParaRPr lang="en-US" sz="2800" kern="1200" dirty="0"/>
        </a:p>
      </dsp:txBody>
      <dsp:txXfrm>
        <a:off x="2541474" y="791"/>
        <a:ext cx="2841851" cy="2019895"/>
      </dsp:txXfrm>
    </dsp:sp>
    <dsp:sp modelId="{8A8F1EBB-B7B8-4F87-84D6-D2BF411378F6}">
      <dsp:nvSpPr>
        <dsp:cNvPr id="0" name=""/>
        <dsp:cNvSpPr/>
      </dsp:nvSpPr>
      <dsp:spPr>
        <a:xfrm rot="2787449">
          <a:off x="4675466" y="1914190"/>
          <a:ext cx="938990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2787449">
        <a:off x="4675466" y="1914190"/>
        <a:ext cx="938990" cy="681714"/>
      </dsp:txXfrm>
    </dsp:sp>
    <dsp:sp modelId="{5F8CD56C-C4F8-4FA8-A445-3310BF304E58}">
      <dsp:nvSpPr>
        <dsp:cNvPr id="0" name=""/>
        <dsp:cNvSpPr/>
      </dsp:nvSpPr>
      <dsp:spPr>
        <a:xfrm>
          <a:off x="4930547" y="2514610"/>
          <a:ext cx="2841851" cy="2019895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Storage</a:t>
          </a:r>
          <a:endParaRPr lang="en-US" sz="2800" kern="1200" dirty="0"/>
        </a:p>
      </dsp:txBody>
      <dsp:txXfrm>
        <a:off x="4930547" y="2514610"/>
        <a:ext cx="2841851" cy="2019895"/>
      </dsp:txXfrm>
    </dsp:sp>
    <dsp:sp modelId="{F4F82C1F-13B6-4075-8598-C3301F5EE2E8}">
      <dsp:nvSpPr>
        <dsp:cNvPr id="0" name=""/>
        <dsp:cNvSpPr/>
      </dsp:nvSpPr>
      <dsp:spPr>
        <a:xfrm rot="10720970">
          <a:off x="3052439" y="3239663"/>
          <a:ext cx="1730225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720970">
        <a:off x="3052439" y="3239663"/>
        <a:ext cx="1730225" cy="681714"/>
      </dsp:txXfrm>
    </dsp:sp>
    <dsp:sp modelId="{7839C115-4AF0-4F37-8244-B4897E29EF08}">
      <dsp:nvSpPr>
        <dsp:cNvPr id="0" name=""/>
        <dsp:cNvSpPr/>
      </dsp:nvSpPr>
      <dsp:spPr>
        <a:xfrm>
          <a:off x="0" y="2627978"/>
          <a:ext cx="2841851" cy="2019895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Visualization</a:t>
          </a:r>
          <a:endParaRPr lang="en-US" sz="2800" kern="1200" dirty="0"/>
        </a:p>
      </dsp:txBody>
      <dsp:txXfrm>
        <a:off x="0" y="2627978"/>
        <a:ext cx="2841851" cy="2019895"/>
      </dsp:txXfrm>
    </dsp:sp>
    <dsp:sp modelId="{46A7DBBA-203D-4EAD-B61B-3B737B87A50F}">
      <dsp:nvSpPr>
        <dsp:cNvPr id="0" name=""/>
        <dsp:cNvSpPr/>
      </dsp:nvSpPr>
      <dsp:spPr>
        <a:xfrm rot="18842996">
          <a:off x="2141222" y="1997916"/>
          <a:ext cx="1072938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8842996">
        <a:off x="2141222" y="1997916"/>
        <a:ext cx="1072938" cy="68171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904233-3D45-4D6D-A59B-070717FEC5C6}">
      <dsp:nvSpPr>
        <dsp:cNvPr id="0" name=""/>
        <dsp:cNvSpPr/>
      </dsp:nvSpPr>
      <dsp:spPr>
        <a:xfrm>
          <a:off x="2541474" y="791"/>
          <a:ext cx="2841851" cy="20198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Collection</a:t>
          </a:r>
          <a:endParaRPr lang="en-US" sz="2800" kern="1200" dirty="0"/>
        </a:p>
      </dsp:txBody>
      <dsp:txXfrm>
        <a:off x="2541474" y="791"/>
        <a:ext cx="2841851" cy="2019895"/>
      </dsp:txXfrm>
    </dsp:sp>
    <dsp:sp modelId="{8A8F1EBB-B7B8-4F87-84D6-D2BF411378F6}">
      <dsp:nvSpPr>
        <dsp:cNvPr id="0" name=""/>
        <dsp:cNvSpPr/>
      </dsp:nvSpPr>
      <dsp:spPr>
        <a:xfrm rot="2787449">
          <a:off x="4675466" y="1914190"/>
          <a:ext cx="938990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2787449">
        <a:off x="4675466" y="1914190"/>
        <a:ext cx="938990" cy="681714"/>
      </dsp:txXfrm>
    </dsp:sp>
    <dsp:sp modelId="{5F8CD56C-C4F8-4FA8-A445-3310BF304E58}">
      <dsp:nvSpPr>
        <dsp:cNvPr id="0" name=""/>
        <dsp:cNvSpPr/>
      </dsp:nvSpPr>
      <dsp:spPr>
        <a:xfrm>
          <a:off x="4930547" y="2514610"/>
          <a:ext cx="2841851" cy="2019895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Storage</a:t>
          </a:r>
          <a:endParaRPr lang="en-US" sz="2800" kern="1200" dirty="0"/>
        </a:p>
      </dsp:txBody>
      <dsp:txXfrm>
        <a:off x="4930547" y="2514610"/>
        <a:ext cx="2841851" cy="2019895"/>
      </dsp:txXfrm>
    </dsp:sp>
    <dsp:sp modelId="{F4F82C1F-13B6-4075-8598-C3301F5EE2E8}">
      <dsp:nvSpPr>
        <dsp:cNvPr id="0" name=""/>
        <dsp:cNvSpPr/>
      </dsp:nvSpPr>
      <dsp:spPr>
        <a:xfrm rot="10720970">
          <a:off x="3052439" y="3239663"/>
          <a:ext cx="1730225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720970">
        <a:off x="3052439" y="3239663"/>
        <a:ext cx="1730225" cy="681714"/>
      </dsp:txXfrm>
    </dsp:sp>
    <dsp:sp modelId="{7839C115-4AF0-4F37-8244-B4897E29EF08}">
      <dsp:nvSpPr>
        <dsp:cNvPr id="0" name=""/>
        <dsp:cNvSpPr/>
      </dsp:nvSpPr>
      <dsp:spPr>
        <a:xfrm>
          <a:off x="0" y="2627978"/>
          <a:ext cx="2841851" cy="2019895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Visualization</a:t>
          </a:r>
          <a:endParaRPr lang="en-US" sz="2800" kern="1200" dirty="0"/>
        </a:p>
      </dsp:txBody>
      <dsp:txXfrm>
        <a:off x="0" y="2627978"/>
        <a:ext cx="2841851" cy="2019895"/>
      </dsp:txXfrm>
    </dsp:sp>
    <dsp:sp modelId="{46A7DBBA-203D-4EAD-B61B-3B737B87A50F}">
      <dsp:nvSpPr>
        <dsp:cNvPr id="0" name=""/>
        <dsp:cNvSpPr/>
      </dsp:nvSpPr>
      <dsp:spPr>
        <a:xfrm rot="18842996">
          <a:off x="2141222" y="1997916"/>
          <a:ext cx="1072938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8842996">
        <a:off x="2141222" y="1997916"/>
        <a:ext cx="1072938" cy="68171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904233-3D45-4D6D-A59B-070717FEC5C6}">
      <dsp:nvSpPr>
        <dsp:cNvPr id="0" name=""/>
        <dsp:cNvSpPr/>
      </dsp:nvSpPr>
      <dsp:spPr>
        <a:xfrm>
          <a:off x="2541474" y="791"/>
          <a:ext cx="2841851" cy="20198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Collection</a:t>
          </a:r>
          <a:endParaRPr lang="en-US" sz="2800" kern="1200" dirty="0"/>
        </a:p>
      </dsp:txBody>
      <dsp:txXfrm>
        <a:off x="2541474" y="791"/>
        <a:ext cx="2841851" cy="2019895"/>
      </dsp:txXfrm>
    </dsp:sp>
    <dsp:sp modelId="{8A8F1EBB-B7B8-4F87-84D6-D2BF411378F6}">
      <dsp:nvSpPr>
        <dsp:cNvPr id="0" name=""/>
        <dsp:cNvSpPr/>
      </dsp:nvSpPr>
      <dsp:spPr>
        <a:xfrm rot="2787449">
          <a:off x="4675466" y="1914190"/>
          <a:ext cx="938990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2787449">
        <a:off x="4675466" y="1914190"/>
        <a:ext cx="938990" cy="681714"/>
      </dsp:txXfrm>
    </dsp:sp>
    <dsp:sp modelId="{5F8CD56C-C4F8-4FA8-A445-3310BF304E58}">
      <dsp:nvSpPr>
        <dsp:cNvPr id="0" name=""/>
        <dsp:cNvSpPr/>
      </dsp:nvSpPr>
      <dsp:spPr>
        <a:xfrm>
          <a:off x="4930547" y="2514610"/>
          <a:ext cx="2841851" cy="2019895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Storage</a:t>
          </a:r>
          <a:endParaRPr lang="en-US" sz="2800" kern="1200" dirty="0"/>
        </a:p>
      </dsp:txBody>
      <dsp:txXfrm>
        <a:off x="4930547" y="2514610"/>
        <a:ext cx="2841851" cy="2019895"/>
      </dsp:txXfrm>
    </dsp:sp>
    <dsp:sp modelId="{F4F82C1F-13B6-4075-8598-C3301F5EE2E8}">
      <dsp:nvSpPr>
        <dsp:cNvPr id="0" name=""/>
        <dsp:cNvSpPr/>
      </dsp:nvSpPr>
      <dsp:spPr>
        <a:xfrm rot="10720970">
          <a:off x="3052439" y="3239663"/>
          <a:ext cx="1730225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720970">
        <a:off x="3052439" y="3239663"/>
        <a:ext cx="1730225" cy="681714"/>
      </dsp:txXfrm>
    </dsp:sp>
    <dsp:sp modelId="{7839C115-4AF0-4F37-8244-B4897E29EF08}">
      <dsp:nvSpPr>
        <dsp:cNvPr id="0" name=""/>
        <dsp:cNvSpPr/>
      </dsp:nvSpPr>
      <dsp:spPr>
        <a:xfrm>
          <a:off x="0" y="2627978"/>
          <a:ext cx="2841851" cy="2019895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Visualization</a:t>
          </a:r>
          <a:endParaRPr lang="en-US" sz="2800" kern="1200" dirty="0"/>
        </a:p>
      </dsp:txBody>
      <dsp:txXfrm>
        <a:off x="0" y="2627978"/>
        <a:ext cx="2841851" cy="2019895"/>
      </dsp:txXfrm>
    </dsp:sp>
    <dsp:sp modelId="{46A7DBBA-203D-4EAD-B61B-3B737B87A50F}">
      <dsp:nvSpPr>
        <dsp:cNvPr id="0" name=""/>
        <dsp:cNvSpPr/>
      </dsp:nvSpPr>
      <dsp:spPr>
        <a:xfrm rot="18842996">
          <a:off x="2141222" y="1997916"/>
          <a:ext cx="1072938" cy="681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8842996">
        <a:off x="2141222" y="1997916"/>
        <a:ext cx="1072938" cy="68171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1CDD2D-3241-4F50-85F7-518AE3DEC281}">
      <dsp:nvSpPr>
        <dsp:cNvPr id="0" name=""/>
        <dsp:cNvSpPr/>
      </dsp:nvSpPr>
      <dsp:spPr>
        <a:xfrm>
          <a:off x="0" y="10119"/>
          <a:ext cx="8001000" cy="992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mic Sans MS" pitchFamily="66" charset="0"/>
              <a:cs typeface="Arial"/>
            </a:rPr>
            <a:t>The viral times is not only limited to events, it can also be extended  to perform real time analysis.</a:t>
          </a:r>
          <a:endParaRPr lang="en-US" sz="2200" kern="1200" dirty="0">
            <a:latin typeface="Comic Sans MS" pitchFamily="66" charset="0"/>
          </a:endParaRPr>
        </a:p>
      </dsp:txBody>
      <dsp:txXfrm>
        <a:off x="0" y="10119"/>
        <a:ext cx="8001000" cy="992160"/>
      </dsp:txXfrm>
    </dsp:sp>
    <dsp:sp modelId="{7A3A1ED9-ED96-4E25-871D-1091A53A216D}">
      <dsp:nvSpPr>
        <dsp:cNvPr id="0" name=""/>
        <dsp:cNvSpPr/>
      </dsp:nvSpPr>
      <dsp:spPr>
        <a:xfrm>
          <a:off x="0" y="1154920"/>
          <a:ext cx="8001000" cy="9921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omic Sans MS" pitchFamily="66" charset="0"/>
              <a:cs typeface="Arial"/>
            </a:rPr>
            <a:t>To find the most viral page for a particular sitcom, any celebrity and many more.</a:t>
          </a:r>
          <a:endParaRPr lang="en-US" sz="2200" kern="1200" dirty="0" smtClean="0">
            <a:latin typeface="Comic Sans MS" pitchFamily="66" charset="0"/>
            <a:cs typeface="Arial"/>
          </a:endParaRPr>
        </a:p>
      </dsp:txBody>
      <dsp:txXfrm>
        <a:off x="0" y="1154920"/>
        <a:ext cx="8001000" cy="992160"/>
      </dsp:txXfrm>
    </dsp:sp>
    <dsp:sp modelId="{CCE492AE-2AAD-4F12-A1CE-4F12D4D6FC46}">
      <dsp:nvSpPr>
        <dsp:cNvPr id="0" name=""/>
        <dsp:cNvSpPr/>
      </dsp:nvSpPr>
      <dsp:spPr>
        <a:xfrm>
          <a:off x="0" y="2299720"/>
          <a:ext cx="8001000" cy="9921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omic Sans MS" pitchFamily="66" charset="0"/>
              <a:cs typeface="Arial"/>
            </a:rPr>
            <a:t>The scope of this project is immense.</a:t>
          </a:r>
          <a:endParaRPr lang="en-US" sz="2200" kern="1200" dirty="0" smtClean="0">
            <a:latin typeface="Comic Sans MS" pitchFamily="66" charset="0"/>
            <a:cs typeface="Arial"/>
          </a:endParaRPr>
        </a:p>
      </dsp:txBody>
      <dsp:txXfrm>
        <a:off x="0" y="2299720"/>
        <a:ext cx="8001000" cy="992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7924800" cy="4648200"/>
        <a:chOff x="0" y="0"/>
        <a:chExt cx="7924800" cy="4648200"/>
      </a:xfrm>
    </dsp:grpSpPr>
    <dsp:sp>
      <dsp:nvSpPr>
        <dsp:cNvPr id="2" name="Oval 1"/>
        <dsp:cNvSpPr/>
      </dsp:nvSpPr>
      <dsp:spPr bwMode="white">
        <a:xfrm>
          <a:off x="2951499" y="0"/>
          <a:ext cx="2021802" cy="20218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5560" tIns="35560" rIns="35560" bIns="355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dirty="0" smtClean="0"/>
            <a:t>Data Collection</a:t>
          </a:r>
          <a:endParaRPr lang="en-US" sz="2800" dirty="0"/>
        </a:p>
      </dsp:txBody>
      <dsp:txXfrm>
        <a:off x="2951499" y="0"/>
        <a:ext cx="2021802" cy="2021802"/>
      </dsp:txXfrm>
    </dsp:sp>
    <dsp:sp>
      <dsp:nvSpPr>
        <dsp:cNvPr id="3" name="Right Arrow 2"/>
        <dsp:cNvSpPr/>
      </dsp:nvSpPr>
      <dsp:spPr bwMode="white">
        <a:xfrm rot="2787449">
          <a:off x="4773662" y="1926476"/>
          <a:ext cx="766252" cy="68235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2787449">
        <a:off x="4773662" y="1926476"/>
        <a:ext cx="766252" cy="682358"/>
      </dsp:txXfrm>
    </dsp:sp>
    <dsp:sp>
      <dsp:nvSpPr>
        <dsp:cNvPr id="4" name="Oval 3"/>
        <dsp:cNvSpPr/>
      </dsp:nvSpPr>
      <dsp:spPr bwMode="white">
        <a:xfrm>
          <a:off x="5340276" y="2513509"/>
          <a:ext cx="2021802" cy="20218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5640000"/>
            <a:satOff val="-8430"/>
            <a:lumOff val="-137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5560" tIns="35560" rIns="35560" bIns="355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dirty="0" smtClean="0"/>
            <a:t>Data Storage</a:t>
          </a:r>
          <a:endParaRPr lang="en-US" sz="2800" dirty="0"/>
        </a:p>
      </dsp:txBody>
      <dsp:txXfrm>
        <a:off x="5340276" y="2513509"/>
        <a:ext cx="2021802" cy="2021802"/>
      </dsp:txXfrm>
    </dsp:sp>
    <dsp:sp>
      <dsp:nvSpPr>
        <dsp:cNvPr id="5" name="Right Arrow 4"/>
        <dsp:cNvSpPr/>
      </dsp:nvSpPr>
      <dsp:spPr bwMode="white">
        <a:xfrm rot="10727339">
          <a:off x="2801327" y="3239675"/>
          <a:ext cx="1759424" cy="68235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3">
            <a:hueOff val="5640000"/>
            <a:satOff val="-8430"/>
            <a:lumOff val="-137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0727339">
        <a:off x="2801327" y="3239675"/>
        <a:ext cx="1759424" cy="682358"/>
      </dsp:txXfrm>
    </dsp:sp>
    <dsp:sp>
      <dsp:nvSpPr>
        <dsp:cNvPr id="6" name="Oval 5"/>
        <dsp:cNvSpPr/>
      </dsp:nvSpPr>
      <dsp:spPr bwMode="white">
        <a:xfrm>
          <a:off x="0" y="2626398"/>
          <a:ext cx="2021802" cy="202180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5560" tIns="35560" rIns="35560" bIns="355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dirty="0" smtClean="0"/>
            <a:t>Data Visualization</a:t>
          </a:r>
          <a:endParaRPr lang="en-US" sz="2800" dirty="0"/>
        </a:p>
      </dsp:txBody>
      <dsp:txXfrm>
        <a:off x="0" y="2626398"/>
        <a:ext cx="2021802" cy="2021802"/>
      </dsp:txXfrm>
    </dsp:sp>
    <dsp:sp>
      <dsp:nvSpPr>
        <dsp:cNvPr id="7" name="Right Arrow 6"/>
        <dsp:cNvSpPr/>
      </dsp:nvSpPr>
      <dsp:spPr bwMode="white">
        <a:xfrm rot="-2499861">
          <a:off x="1975450" y="1982921"/>
          <a:ext cx="1022402" cy="682358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-2499861">
        <a:off x="1975450" y="1982921"/>
        <a:ext cx="1022402" cy="6823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5410200" cy="5410200"/>
        <a:chOff x="0" y="0"/>
        <a:chExt cx="5410200" cy="5410200"/>
      </a:xfrm>
    </dsp:grpSpPr>
    <dsp:sp>
      <dsp:nvSpPr>
        <dsp:cNvPr id="2" name="Oval 1"/>
        <dsp:cNvSpPr/>
      </dsp:nvSpPr>
      <dsp:spPr bwMode="white">
        <a:xfrm>
          <a:off x="1676400" y="0"/>
          <a:ext cx="5410200" cy="541020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676400" y="0"/>
        <a:ext cx="5410200" cy="5410200"/>
      </dsp:txXfrm>
    </dsp:sp>
    <dsp:sp>
      <dsp:nvSpPr>
        <dsp:cNvPr id="3" name="Oval 2"/>
        <dsp:cNvSpPr/>
      </dsp:nvSpPr>
      <dsp:spPr bwMode="white">
        <a:xfrm>
          <a:off x="2209802" y="1066805"/>
          <a:ext cx="4328160" cy="432816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3760000"/>
            <a:satOff val="-5620"/>
            <a:lumOff val="-9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09802" y="1066805"/>
        <a:ext cx="4328160" cy="4328160"/>
      </dsp:txXfrm>
    </dsp:sp>
    <dsp:sp>
      <dsp:nvSpPr>
        <dsp:cNvPr id="4" name="Oval 3"/>
        <dsp:cNvSpPr/>
      </dsp:nvSpPr>
      <dsp:spPr bwMode="white">
        <a:xfrm>
          <a:off x="2758440" y="2164080"/>
          <a:ext cx="3246120" cy="324612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7520000"/>
            <a:satOff val="-11241"/>
            <a:lumOff val="-18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758440" y="2164080"/>
        <a:ext cx="3246120" cy="3246120"/>
      </dsp:txXfrm>
    </dsp:sp>
    <dsp:sp>
      <dsp:nvSpPr>
        <dsp:cNvPr id="5" name="Oval 4"/>
        <dsp:cNvSpPr/>
      </dsp:nvSpPr>
      <dsp:spPr bwMode="white">
        <a:xfrm>
          <a:off x="3299460" y="3246120"/>
          <a:ext cx="2164080" cy="216408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299460" y="3246120"/>
        <a:ext cx="2164080" cy="2164080"/>
      </dsp:txXfrm>
    </dsp:sp>
    <dsp:sp>
      <dsp:nvSpPr>
        <dsp:cNvPr id="6" name="Rectangle 5"/>
        <dsp:cNvSpPr/>
      </dsp:nvSpPr>
      <dsp:spPr bwMode="white">
        <a:xfrm>
          <a:off x="3625154" y="270510"/>
          <a:ext cx="1512692" cy="811530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28270" tIns="237490" rIns="128270" bIns="18288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dirty="0" smtClean="0"/>
            <a:t>Webpages: HTML &amp; CSS</a:t>
          </a:r>
          <a:endParaRPr lang="en-US" sz="2400" b="1" dirty="0"/>
        </a:p>
      </dsp:txBody>
      <dsp:txXfrm>
        <a:off x="3625154" y="270510"/>
        <a:ext cx="1512692" cy="811530"/>
      </dsp:txXfrm>
    </dsp:sp>
    <dsp:sp>
      <dsp:nvSpPr>
        <dsp:cNvPr id="7" name="Rectangle 6"/>
        <dsp:cNvSpPr/>
      </dsp:nvSpPr>
      <dsp:spPr bwMode="white">
        <a:xfrm>
          <a:off x="3625154" y="1341730"/>
          <a:ext cx="1512692" cy="779069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hueOff val="3760000"/>
            <a:satOff val="-5620"/>
            <a:lumOff val="-9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28270" tIns="237490" rIns="128270" bIns="18288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dirty="0" smtClean="0"/>
            <a:t>Graphs: </a:t>
          </a:r>
          <a:r>
            <a:rPr lang="en-IN" sz="2400" b="1" dirty="0" err="1" smtClean="0"/>
            <a:t>Php</a:t>
          </a:r>
          <a:r>
            <a:rPr lang="en-IN" sz="2400" b="1" dirty="0" smtClean="0"/>
            <a:t> Code </a:t>
          </a:r>
          <a:endParaRPr lang="en-US" sz="2400" b="1" dirty="0"/>
        </a:p>
      </dsp:txBody>
      <dsp:txXfrm>
        <a:off x="3625154" y="1341730"/>
        <a:ext cx="1512692" cy="779069"/>
      </dsp:txXfrm>
    </dsp:sp>
    <dsp:sp>
      <dsp:nvSpPr>
        <dsp:cNvPr id="8" name="Rectangle 7"/>
        <dsp:cNvSpPr/>
      </dsp:nvSpPr>
      <dsp:spPr bwMode="white">
        <a:xfrm>
          <a:off x="3625154" y="2407539"/>
          <a:ext cx="1512692" cy="730377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hueOff val="7520000"/>
            <a:satOff val="-11241"/>
            <a:lumOff val="-18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70815" tIns="316865" rIns="170815" bIns="24384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b="1" dirty="0" smtClean="0"/>
            <a:t>HTML</a:t>
          </a:r>
          <a:endParaRPr lang="en-US" sz="3200" b="1" dirty="0"/>
        </a:p>
      </dsp:txBody>
      <dsp:txXfrm>
        <a:off x="3625154" y="2407539"/>
        <a:ext cx="1512692" cy="730377"/>
      </dsp:txXfrm>
    </dsp:sp>
    <dsp:sp>
      <dsp:nvSpPr>
        <dsp:cNvPr id="9" name="Rectangle 8"/>
        <dsp:cNvSpPr/>
      </dsp:nvSpPr>
      <dsp:spPr bwMode="white">
        <a:xfrm>
          <a:off x="3616379" y="3787140"/>
          <a:ext cx="1530243" cy="1082040"/>
        </a:xfrm>
        <a:prstGeom prst="rect">
          <a:avLst/>
        </a:prstGeom>
        <a:noFill/>
        <a:ln>
          <a:noFill/>
        </a:ln>
      </dsp:spPr>
      <dsp:style>
        <a:lnRef idx="2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49225" tIns="277495" rIns="149225" bIns="213360" anchor="ctr"/>
        <a:p>
          <a:pPr lvl="0" algn="ctr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dirty="0" smtClean="0"/>
            <a:t>Google charts </a:t>
          </a:r>
          <a:endParaRPr lang="en-US" sz="2800" b="1" dirty="0"/>
        </a:p>
      </dsp:txBody>
      <dsp:txXfrm>
        <a:off x="3616379" y="3787140"/>
        <a:ext cx="1530243" cy="1082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1" name="Group 0"/>
      <dsp:cNvGrpSpPr/>
    </dsp:nvGrpSpPr>
    <dsp:grpSpPr>
      <a:xfrm>
        <a:off x="0" y="0"/>
        <a:ext cx="8001000" cy="3302000"/>
        <a:chOff x="0" y="0"/>
        <a:chExt cx="8001000" cy="3302000"/>
      </a:xfrm>
    </dsp:grpSpPr>
    <dsp:sp>
      <dsp:nvSpPr>
        <dsp:cNvPr id="2" name="Rounded Rectangle 1"/>
        <dsp:cNvSpPr/>
      </dsp:nvSpPr>
      <dsp:spPr bwMode="white">
        <a:xfrm>
          <a:off x="0" y="0"/>
          <a:ext cx="8001000" cy="99827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p>
          <a:pPr lvl="0" algn="l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dirty="0" smtClean="0">
              <a:latin typeface="Comic Sans MS" pitchFamily="66" charset="0"/>
              <a:cs typeface="Arial"/>
            </a:rPr>
            <a:t>The viral times is not only limited to events, it can also be extended  to perform real time analysis.</a:t>
          </a:r>
          <a:endParaRPr lang="en-US" sz="2200" dirty="0">
            <a:latin typeface="Comic Sans MS" pitchFamily="66" charset="0"/>
          </a:endParaRPr>
        </a:p>
      </dsp:txBody>
      <dsp:txXfrm>
        <a:off x="0" y="0"/>
        <a:ext cx="8001000" cy="998279"/>
      </dsp:txXfrm>
    </dsp:sp>
    <dsp:sp>
      <dsp:nvSpPr>
        <dsp:cNvPr id="3" name="Rounded Rectangle 2"/>
        <dsp:cNvSpPr/>
      </dsp:nvSpPr>
      <dsp:spPr bwMode="white">
        <a:xfrm>
          <a:off x="0" y="1151860"/>
          <a:ext cx="8001000" cy="99827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5640000"/>
            <a:satOff val="-8430"/>
            <a:lumOff val="-137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p>
          <a:pPr lvl="0" algn="l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smtClean="0">
              <a:latin typeface="Comic Sans MS" pitchFamily="66" charset="0"/>
              <a:cs typeface="Arial"/>
            </a:rPr>
            <a:t>To find the most viral page for a particular sitcom, any celebrity and many more.</a:t>
          </a:r>
          <a:endParaRPr lang="en-US" sz="2200" dirty="0" smtClean="0">
            <a:latin typeface="Comic Sans MS" pitchFamily="66" charset="0"/>
            <a:cs typeface="Arial"/>
          </a:endParaRPr>
        </a:p>
      </dsp:txBody>
      <dsp:txXfrm>
        <a:off x="0" y="1151860"/>
        <a:ext cx="8001000" cy="998279"/>
      </dsp:txXfrm>
    </dsp:sp>
    <dsp:sp>
      <dsp:nvSpPr>
        <dsp:cNvPr id="4" name="Rounded Rectangle 3"/>
        <dsp:cNvSpPr/>
      </dsp:nvSpPr>
      <dsp:spPr bwMode="white">
        <a:xfrm>
          <a:off x="0" y="2303721"/>
          <a:ext cx="8001000" cy="99827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11280000"/>
            <a:satOff val="-1686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p>
          <a:pPr lvl="0" algn="l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smtClean="0">
              <a:latin typeface="Comic Sans MS" pitchFamily="66" charset="0"/>
              <a:cs typeface="Arial"/>
            </a:rPr>
            <a:t>The scope of this project is immense.</a:t>
          </a:r>
          <a:endParaRPr lang="en-US" sz="2200" dirty="0" smtClean="0">
            <a:latin typeface="Comic Sans MS" pitchFamily="66" charset="0"/>
            <a:cs typeface="Arial"/>
          </a:endParaRPr>
        </a:p>
      </dsp:txBody>
      <dsp:txXfrm>
        <a:off x="0" y="2303721"/>
        <a:ext cx="8001000" cy="998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type="rightArrow" r:blip="" rot="180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7E59-FCAD-4CF7-9473-CEE01FB16568}" type="datetimeFigureOut">
              <a:rPr lang="en-US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 my friends</a:t>
            </a:r>
            <a:r>
              <a:rPr lang="en-GB" baseline="0" dirty="0" smtClean="0"/>
              <a:t> have already told you about the methodology of our project and we have also seen the demo of our </a:t>
            </a:r>
            <a:r>
              <a:rPr lang="en-GB" baseline="0" dirty="0" err="1" smtClean="0"/>
              <a:t>webpages</a:t>
            </a:r>
            <a:r>
              <a:rPr lang="en-GB" baseline="0" dirty="0" smtClean="0"/>
              <a:t> ,lets move forward to see the applications of this project .first of all our project targets to the general public .Mostly we all are the </a:t>
            </a:r>
            <a:r>
              <a:rPr lang="en-GB" baseline="0" dirty="0" err="1" smtClean="0"/>
              <a:t>facebook</a:t>
            </a:r>
            <a:r>
              <a:rPr lang="en-GB" baseline="0" dirty="0" smtClean="0"/>
              <a:t> users, so it is useful for us as we can easily find out through this analysis which page is the most active and most popular related to a particular event .after we have find out that ,we can easily follow that page to get the regular updates about the event instead of getting confused which page </a:t>
            </a:r>
            <a:r>
              <a:rPr lang="en-GB" baseline="0" dirty="0" err="1" smtClean="0"/>
              <a:t>shud</a:t>
            </a:r>
            <a:r>
              <a:rPr lang="en-GB" baseline="0" dirty="0" smtClean="0"/>
              <a:t> we follow and end up getting the wrong information about that event.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Next we</a:t>
            </a:r>
            <a:r>
              <a:rPr lang="en-GB" baseline="0" dirty="0" smtClean="0"/>
              <a:t> have targeted the marketing firms . Nowadays , all companies use social media for their product </a:t>
            </a:r>
            <a:r>
              <a:rPr lang="en-GB" baseline="0" dirty="0" err="1" smtClean="0"/>
              <a:t>advertisements.So</a:t>
            </a:r>
            <a:r>
              <a:rPr lang="en-GB" baseline="0" dirty="0" smtClean="0"/>
              <a:t> it is also helpful for them .through this project we can easily find out which page has max fan count .the output of this search will b the </a:t>
            </a:r>
            <a:r>
              <a:rPr lang="en-GB" baseline="0" dirty="0" err="1" smtClean="0"/>
              <a:t>fb</a:t>
            </a:r>
            <a:r>
              <a:rPr lang="en-GB" baseline="0" dirty="0" smtClean="0"/>
              <a:t> page with max fan </a:t>
            </a:r>
            <a:r>
              <a:rPr lang="en-GB" baseline="0" dirty="0" err="1" smtClean="0"/>
              <a:t>count.so</a:t>
            </a:r>
            <a:r>
              <a:rPr lang="en-GB" baseline="0" dirty="0" smtClean="0"/>
              <a:t> we can tell the company to target this page to popularize their brand to gain the max profit.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Now lets see the advancements</a:t>
            </a:r>
            <a:r>
              <a:rPr lang="en-GB" baseline="0" dirty="0" smtClean="0"/>
              <a:t> that we can include in our project  in future 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Till</a:t>
            </a:r>
            <a:r>
              <a:rPr lang="en-GB" baseline="0" dirty="0" smtClean="0"/>
              <a:t> now whatever graphs u have seen on the web pages they are made using static data which is already stored on the databases.</a:t>
            </a:r>
            <a:endParaRPr lang="en-GB" baseline="0" dirty="0" smtClean="0"/>
          </a:p>
          <a:p>
            <a:r>
              <a:rPr lang="en-GB" baseline="0" dirty="0" smtClean="0"/>
              <a:t>Users can enter the name of the event under analysis on the webpage textbox.</a:t>
            </a:r>
            <a:endParaRPr lang="en-GB" baseline="0" dirty="0" smtClean="0"/>
          </a:p>
          <a:p>
            <a:r>
              <a:rPr lang="en-GB" baseline="0" dirty="0" smtClean="0"/>
              <a:t>Then the python scripts will run and data will be collected </a:t>
            </a:r>
            <a:r>
              <a:rPr lang="en-GB" baseline="0" dirty="0" err="1" smtClean="0"/>
              <a:t>thrugh</a:t>
            </a:r>
            <a:r>
              <a:rPr lang="en-GB" baseline="0" dirty="0" smtClean="0"/>
              <a:t> the public pages of that event and stored on the database using </a:t>
            </a:r>
            <a:r>
              <a:rPr lang="en-GB" baseline="0" dirty="0" err="1" smtClean="0"/>
              <a:t>xampp</a:t>
            </a:r>
            <a:r>
              <a:rPr lang="en-GB" baseline="0" dirty="0" smtClean="0"/>
              <a:t> 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can also detect the</a:t>
            </a:r>
            <a:r>
              <a:rPr lang="en-GB" baseline="0" dirty="0" smtClean="0"/>
              <a:t> spam posts on that public page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wheter</a:t>
            </a:r>
            <a:r>
              <a:rPr lang="en-GB" baseline="0" dirty="0" smtClean="0"/>
              <a:t> or not a particular post is related to that page or not .</a:t>
            </a:r>
            <a:endParaRPr lang="en-GB" baseline="0" dirty="0" smtClean="0"/>
          </a:p>
          <a:p>
            <a:r>
              <a:rPr lang="en-GB" baseline="0" dirty="0" smtClean="0"/>
              <a:t>Through this analysis we are able to check </a:t>
            </a:r>
            <a:r>
              <a:rPr lang="en-GB" baseline="0" dirty="0" err="1" smtClean="0"/>
              <a:t>teh</a:t>
            </a:r>
            <a:r>
              <a:rPr lang="en-GB" baseline="0" dirty="0" smtClean="0"/>
              <a:t> authenticity of the page 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me tell you the future scope</a:t>
            </a:r>
            <a:r>
              <a:rPr lang="en-GB" baseline="0" dirty="0" smtClean="0"/>
              <a:t> of this project.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EE414-7D62-431C-A647-3F096BA14AB5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60960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457200" y="228600"/>
            <a:ext cx="10058400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TopRight"/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200" b="1" cap="all" spc="0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pperplate Gothic Bold" pitchFamily="34" charset="0"/>
              </a:rPr>
              <a:t>Online  social  media</a:t>
            </a:r>
            <a:endParaRPr lang="en-US" sz="5200" b="1" cap="all" spc="0" dirty="0" smtClean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Copperplate Gothic Bold" pitchFamily="34" charset="0"/>
            </a:endParaRPr>
          </a:p>
          <a:p>
            <a:pPr algn="ctr"/>
            <a:r>
              <a:rPr lang="en-US" sz="5200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pperplate Gothic Bold" pitchFamily="34" charset="0"/>
              </a:rPr>
              <a:t>workshop</a:t>
            </a:r>
            <a:endParaRPr lang="en-US" sz="5200" b="1" cap="all" spc="0" dirty="0" smtClean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Copperplate Gothic Bold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5400" y="3657600"/>
            <a:ext cx="6934200" cy="1752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  <a:ln w="158750">
            <a:solidFill>
              <a:schemeClr val="tx1">
                <a:alpha val="23000"/>
              </a:schemeClr>
            </a:solidFill>
          </a:ln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smtClean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opperplate Gothic Bold" pitchFamily="34" charset="0"/>
              </a:rPr>
              <a:t>PROJECT -</a:t>
            </a:r>
            <a:endParaRPr lang="en-IN" sz="4800" b="1" dirty="0" smtClean="0">
              <a:ln>
                <a:solidFill>
                  <a:schemeClr val="tx1"/>
                </a:solidFill>
              </a:ln>
              <a:solidFill>
                <a:schemeClr val="accent1"/>
              </a:solidFill>
              <a:latin typeface="Copperplate Gothic Bold" pitchFamily="34" charset="0"/>
            </a:endParaRPr>
          </a:p>
          <a:p>
            <a:pPr algn="ctr"/>
            <a:r>
              <a:rPr lang="en-IN" sz="4800" b="1" dirty="0" smtClean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opperplate Gothic Bold" pitchFamily="34" charset="0"/>
              </a:rPr>
              <a:t>THE VIRAL TIMES</a:t>
            </a:r>
            <a:endParaRPr lang="en-IN" sz="4800" b="1" dirty="0">
              <a:ln>
                <a:solidFill>
                  <a:schemeClr val="tx1"/>
                </a:solidFill>
              </a:ln>
              <a:solidFill>
                <a:schemeClr val="accent1"/>
              </a:solidFill>
              <a:latin typeface="Copperplate Gothic Bold" pitchFamily="34" charset="0"/>
            </a:endParaRPr>
          </a:p>
        </p:txBody>
      </p:sp>
      <p:pic>
        <p:nvPicPr>
          <p:cNvPr id="9" name="Picture 8" descr="acm_chapter_sym-hir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67400"/>
            <a:ext cx="990600" cy="990600"/>
          </a:xfrm>
          <a:prstGeom prst="rect">
            <a:avLst/>
          </a:prstGeom>
        </p:spPr>
      </p:pic>
      <p:pic>
        <p:nvPicPr>
          <p:cNvPr id="10" name="Picture 9" descr="igdtu new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8890" y="5791200"/>
            <a:ext cx="1145110" cy="1066800"/>
          </a:xfrm>
          <a:prstGeom prst="rect">
            <a:avLst/>
          </a:prstGeom>
        </p:spPr>
      </p:pic>
      <p:pic>
        <p:nvPicPr>
          <p:cNvPr id="2" name="Picture 2" descr="C:\Users\Ria Pant\Downloads\IMG-20160720-WA0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1467" y="1905000"/>
            <a:ext cx="2724533" cy="2094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94009" y="381000"/>
            <a:ext cx="790331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DATA STORAGE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2133600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" r="36530" b="33073"/>
          <a:stretch>
            <a:fillRect/>
          </a:stretch>
        </p:blipFill>
        <p:spPr bwMode="auto">
          <a:xfrm>
            <a:off x="7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89464" y="4837837"/>
            <a:ext cx="60545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Tables in </a:t>
            </a:r>
            <a:endParaRPr lang="en-US" sz="5400" b="1" cap="none" spc="0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Comic Con Database</a:t>
            </a:r>
            <a:endParaRPr lang="en-US" sz="5400" b="1" cap="none" spc="0" dirty="0">
              <a:ln w="1143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Left-Right Arrow 2"/>
          <p:cNvSpPr/>
          <p:nvPr/>
        </p:nvSpPr>
        <p:spPr>
          <a:xfrm>
            <a:off x="533400" y="0"/>
            <a:ext cx="8229600" cy="18288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Methodology</a:t>
            </a:r>
            <a:endParaRPr lang="en-US" sz="14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1981200"/>
          <a:ext cx="7924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-658" y="1905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3" name="Diagram 2"/>
          <p:cNvGraphicFramePr/>
          <p:nvPr/>
        </p:nvGraphicFramePr>
        <p:xfrm>
          <a:off x="380342" y="1485900"/>
          <a:ext cx="8763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5175" y="262176"/>
            <a:ext cx="913692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DATA VISUALISATION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372600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13282" r="45574" b="338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762000"/>
            <a:ext cx="2743200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 smtClean="0">
                <a:ln w="11430"/>
                <a:solidFill>
                  <a:srgbClr val="FF0000"/>
                </a:solidFill>
              </a:rPr>
              <a:t>Example of another pie chart showing</a:t>
            </a:r>
            <a:endParaRPr lang="en-US" sz="4400" b="1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IN" sz="4400" b="1" dirty="0" smtClean="0">
                <a:ln w="11430"/>
                <a:solidFill>
                  <a:srgbClr val="FF0000"/>
                </a:solidFill>
              </a:rPr>
              <a:t>Number of people-talking</a:t>
            </a:r>
            <a:endParaRPr lang="en-US" sz="4400" b="1" dirty="0">
              <a:ln w="1143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17707" r="42973" b="9896"/>
          <a:stretch>
            <a:fillRect/>
          </a:stretch>
        </p:blipFill>
        <p:spPr bwMode="auto">
          <a:xfrm>
            <a:off x="-75652" y="0"/>
            <a:ext cx="92196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39948" y="838200"/>
            <a:ext cx="349275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Area graph </a:t>
            </a:r>
            <a:endParaRPr lang="en-US" sz="5400" b="1" cap="none" spc="0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showing </a:t>
            </a:r>
            <a:endParaRPr lang="en-US" sz="5400" b="1" cap="none" spc="0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no. of likes </a:t>
            </a:r>
            <a:endParaRPr lang="en-US" sz="5400" b="1" cap="none" spc="0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yearly</a:t>
            </a:r>
            <a:endParaRPr lang="en-US" sz="5400" b="1" cap="none" spc="0" dirty="0">
              <a:ln w="1143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7448" r="41581" b="96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52994" y="914400"/>
            <a:ext cx="32571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Another </a:t>
            </a:r>
            <a:endParaRPr lang="en-US" sz="5400" b="1" cap="none" spc="0" dirty="0" smtClean="0">
              <a:ln w="11430"/>
              <a:solidFill>
                <a:srgbClr val="FF0000"/>
              </a:solidFill>
            </a:endParaRPr>
          </a:p>
          <a:p>
            <a:pPr algn="ctr"/>
            <a:r>
              <a:rPr lang="en-US" sz="5400" b="1" cap="none" spc="0" dirty="0" smtClean="0">
                <a:ln w="11430"/>
                <a:solidFill>
                  <a:srgbClr val="FF0000"/>
                </a:solidFill>
              </a:rPr>
              <a:t>area graph</a:t>
            </a:r>
            <a:endParaRPr lang="en-US" sz="5400" b="1" cap="none" spc="0" dirty="0">
              <a:ln w="1143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98615" y="3318147"/>
            <a:ext cx="8264385" cy="254925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293507"/>
            <a:ext cx="2667000" cy="258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371600" y="2455307"/>
            <a:ext cx="2286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400" dirty="0" smtClean="0">
                <a:solidFill>
                  <a:schemeClr val="bg1"/>
                </a:solidFill>
                <a:latin typeface="Arial Black" pitchFamily="34" charset="0"/>
              </a:rPr>
              <a:t>1</a:t>
            </a:r>
            <a:endParaRPr lang="en-IN" sz="28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685800" y="609600"/>
            <a:ext cx="7848600" cy="1600200"/>
          </a:xfrm>
          <a:prstGeom prst="horizontalScroll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pperplate Gothic Bold" pitchFamily="34" charset="0"/>
              </a:rPr>
              <a:t>OBJECTIVES</a:t>
            </a:r>
            <a:endParaRPr lang="en-IN" sz="8000" b="1" dirty="0">
              <a:solidFill>
                <a:schemeClr val="tx1">
                  <a:lumMod val="75000"/>
                  <a:lumOff val="25000"/>
                </a:schemeClr>
              </a:solidFill>
              <a:latin typeface="Copperplate Gothic Bold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3620631"/>
            <a:ext cx="5867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Imprint MT Shadow" pitchFamily="82" charset="0"/>
                <a:ea typeface="Arial Unicode MS" pitchFamily="34" charset="-128"/>
                <a:cs typeface="Arial Unicode MS" pitchFamily="34" charset="-128"/>
              </a:rPr>
              <a:t>To study and analyze various public pages on </a:t>
            </a:r>
            <a:r>
              <a:rPr lang="en-US" sz="2800" dirty="0" err="1" smtClean="0">
                <a:solidFill>
                  <a:schemeClr val="tx2"/>
                </a:solidFill>
                <a:latin typeface="Imprint MT Shadow" pitchFamily="82" charset="0"/>
                <a:ea typeface="Arial Unicode MS" pitchFamily="34" charset="-128"/>
                <a:cs typeface="Arial Unicode MS" pitchFamily="34" charset="-128"/>
              </a:rPr>
              <a:t>Facebook</a:t>
            </a:r>
            <a:r>
              <a:rPr lang="en-US" sz="2800" dirty="0" smtClean="0">
                <a:solidFill>
                  <a:schemeClr val="tx2"/>
                </a:solidFill>
                <a:latin typeface="Imprint MT Shadow" pitchFamily="82" charset="0"/>
                <a:ea typeface="Arial Unicode MS" pitchFamily="34" charset="-128"/>
                <a:cs typeface="Arial Unicode MS" pitchFamily="34" charset="-128"/>
              </a:rPr>
              <a:t> related to a particular youth-event on a given set of parameters.</a:t>
            </a:r>
            <a:endParaRPr lang="en-US" sz="2800" dirty="0" smtClean="0">
              <a:solidFill>
                <a:schemeClr val="tx2"/>
              </a:solidFill>
              <a:latin typeface="Imprint MT Shadow" pitchFamily="82" charset="0"/>
              <a:ea typeface="Arial Unicode MS" pitchFamily="34" charset="-128"/>
              <a:cs typeface="Arial Unicode MS" pitchFamily="34" charset="-128"/>
            </a:endParaRPr>
          </a:p>
          <a:p>
            <a:endParaRPr lang="en-IN" sz="2800" dirty="0">
              <a:solidFill>
                <a:schemeClr val="tx2"/>
              </a:solidFill>
              <a:latin typeface="Imprint MT Shadow" pitchFamily="82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ound Diagonal Corner Rectangle 2"/>
          <p:cNvSpPr/>
          <p:nvPr/>
        </p:nvSpPr>
        <p:spPr>
          <a:xfrm>
            <a:off x="914400" y="533400"/>
            <a:ext cx="6858000" cy="1066800"/>
          </a:xfrm>
          <a:prstGeom prst="round2Diag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>
                <a:latin typeface="Elephant" pitchFamily="18" charset="0"/>
              </a:rPr>
              <a:t>Web pages</a:t>
            </a:r>
            <a:endParaRPr lang="en-GB" sz="4000" dirty="0">
              <a:latin typeface="Elephant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9600" y="4114800"/>
            <a:ext cx="8077200" cy="2468751"/>
            <a:chOff x="622852" y="2667001"/>
            <a:chExt cx="8077200" cy="2468751"/>
          </a:xfrm>
        </p:grpSpPr>
        <p:sp>
          <p:nvSpPr>
            <p:cNvPr id="14" name="Rectangle 13"/>
            <p:cNvSpPr/>
            <p:nvPr/>
          </p:nvSpPr>
          <p:spPr>
            <a:xfrm>
              <a:off x="622852" y="2667001"/>
              <a:ext cx="8077200" cy="2219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75">
                <a:latin typeface="+mj-lt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851452" y="2895601"/>
              <a:ext cx="1663028" cy="2240151"/>
            </a:xfrm>
            <a:custGeom>
              <a:avLst/>
              <a:gdLst>
                <a:gd name="T0" fmla="*/ 965 w 1930"/>
                <a:gd name="T1" fmla="*/ 0 h 2601"/>
                <a:gd name="T2" fmla="*/ 0 w 1930"/>
                <a:gd name="T3" fmla="*/ 0 h 2601"/>
                <a:gd name="T4" fmla="*/ 0 w 1930"/>
                <a:gd name="T5" fmla="*/ 2106 h 2601"/>
                <a:gd name="T6" fmla="*/ 965 w 1930"/>
                <a:gd name="T7" fmla="*/ 2600 h 2601"/>
                <a:gd name="T8" fmla="*/ 1929 w 1930"/>
                <a:gd name="T9" fmla="*/ 2106 h 2601"/>
                <a:gd name="T10" fmla="*/ 1929 w 1930"/>
                <a:gd name="T11" fmla="*/ 0 h 2601"/>
                <a:gd name="T12" fmla="*/ 965 w 1930"/>
                <a:gd name="T13" fmla="*/ 0 h 2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0" h="2601">
                  <a:moveTo>
                    <a:pt x="965" y="0"/>
                  </a:moveTo>
                  <a:lnTo>
                    <a:pt x="0" y="0"/>
                  </a:lnTo>
                  <a:lnTo>
                    <a:pt x="0" y="2106"/>
                  </a:lnTo>
                  <a:lnTo>
                    <a:pt x="965" y="2600"/>
                  </a:lnTo>
                  <a:lnTo>
                    <a:pt x="1929" y="2106"/>
                  </a:lnTo>
                  <a:lnTo>
                    <a:pt x="1929" y="0"/>
                  </a:lnTo>
                  <a:lnTo>
                    <a:pt x="965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2527852" y="2895601"/>
              <a:ext cx="284766" cy="356906"/>
            </a:xfrm>
            <a:custGeom>
              <a:avLst/>
              <a:gdLst>
                <a:gd name="T0" fmla="*/ 330 w 331"/>
                <a:gd name="T1" fmla="*/ 412 h 413"/>
                <a:gd name="T2" fmla="*/ 0 w 331"/>
                <a:gd name="T3" fmla="*/ 412 h 413"/>
                <a:gd name="T4" fmla="*/ 0 w 331"/>
                <a:gd name="T5" fmla="*/ 0 h 413"/>
                <a:gd name="T6" fmla="*/ 330 w 331"/>
                <a:gd name="T7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413">
                  <a:moveTo>
                    <a:pt x="330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330" y="412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3670852" y="2895601"/>
              <a:ext cx="1663028" cy="2240151"/>
            </a:xfrm>
            <a:custGeom>
              <a:avLst/>
              <a:gdLst>
                <a:gd name="T0" fmla="*/ 965 w 1930"/>
                <a:gd name="T1" fmla="*/ 0 h 2601"/>
                <a:gd name="T2" fmla="*/ 0 w 1930"/>
                <a:gd name="T3" fmla="*/ 0 h 2601"/>
                <a:gd name="T4" fmla="*/ 0 w 1930"/>
                <a:gd name="T5" fmla="*/ 2106 h 2601"/>
                <a:gd name="T6" fmla="*/ 965 w 1930"/>
                <a:gd name="T7" fmla="*/ 2600 h 2601"/>
                <a:gd name="T8" fmla="*/ 1929 w 1930"/>
                <a:gd name="T9" fmla="*/ 2106 h 2601"/>
                <a:gd name="T10" fmla="*/ 1929 w 1930"/>
                <a:gd name="T11" fmla="*/ 0 h 2601"/>
                <a:gd name="T12" fmla="*/ 965 w 1930"/>
                <a:gd name="T13" fmla="*/ 0 h 2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0" h="2601">
                  <a:moveTo>
                    <a:pt x="965" y="0"/>
                  </a:moveTo>
                  <a:lnTo>
                    <a:pt x="0" y="0"/>
                  </a:lnTo>
                  <a:lnTo>
                    <a:pt x="0" y="2106"/>
                  </a:lnTo>
                  <a:lnTo>
                    <a:pt x="965" y="2600"/>
                  </a:lnTo>
                  <a:lnTo>
                    <a:pt x="1929" y="2106"/>
                  </a:lnTo>
                  <a:lnTo>
                    <a:pt x="1929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>
              <a:off x="5347252" y="2895601"/>
              <a:ext cx="284766" cy="356906"/>
            </a:xfrm>
            <a:custGeom>
              <a:avLst/>
              <a:gdLst>
                <a:gd name="T0" fmla="*/ 330 w 331"/>
                <a:gd name="T1" fmla="*/ 412 h 413"/>
                <a:gd name="T2" fmla="*/ 0 w 331"/>
                <a:gd name="T3" fmla="*/ 412 h 413"/>
                <a:gd name="T4" fmla="*/ 0 w 331"/>
                <a:gd name="T5" fmla="*/ 0 h 413"/>
                <a:gd name="T6" fmla="*/ 330 w 331"/>
                <a:gd name="T7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413">
                  <a:moveTo>
                    <a:pt x="330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330" y="41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6414052" y="2895601"/>
              <a:ext cx="1663028" cy="2240151"/>
            </a:xfrm>
            <a:custGeom>
              <a:avLst/>
              <a:gdLst>
                <a:gd name="T0" fmla="*/ 965 w 1930"/>
                <a:gd name="T1" fmla="*/ 0 h 2601"/>
                <a:gd name="T2" fmla="*/ 0 w 1930"/>
                <a:gd name="T3" fmla="*/ 0 h 2601"/>
                <a:gd name="T4" fmla="*/ 0 w 1930"/>
                <a:gd name="T5" fmla="*/ 2106 h 2601"/>
                <a:gd name="T6" fmla="*/ 965 w 1930"/>
                <a:gd name="T7" fmla="*/ 2600 h 2601"/>
                <a:gd name="T8" fmla="*/ 1929 w 1930"/>
                <a:gd name="T9" fmla="*/ 2106 h 2601"/>
                <a:gd name="T10" fmla="*/ 1929 w 1930"/>
                <a:gd name="T11" fmla="*/ 0 h 2601"/>
                <a:gd name="T12" fmla="*/ 965 w 1930"/>
                <a:gd name="T13" fmla="*/ 0 h 2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0" h="2601">
                  <a:moveTo>
                    <a:pt x="965" y="0"/>
                  </a:moveTo>
                  <a:lnTo>
                    <a:pt x="0" y="0"/>
                  </a:lnTo>
                  <a:lnTo>
                    <a:pt x="0" y="2106"/>
                  </a:lnTo>
                  <a:lnTo>
                    <a:pt x="965" y="2600"/>
                  </a:lnTo>
                  <a:lnTo>
                    <a:pt x="1929" y="2106"/>
                  </a:lnTo>
                  <a:lnTo>
                    <a:pt x="1929" y="0"/>
                  </a:lnTo>
                  <a:lnTo>
                    <a:pt x="965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8090452" y="2895601"/>
              <a:ext cx="284766" cy="356906"/>
            </a:xfrm>
            <a:custGeom>
              <a:avLst/>
              <a:gdLst>
                <a:gd name="T0" fmla="*/ 330 w 331"/>
                <a:gd name="T1" fmla="*/ 412 h 413"/>
                <a:gd name="T2" fmla="*/ 0 w 331"/>
                <a:gd name="T3" fmla="*/ 412 h 413"/>
                <a:gd name="T4" fmla="*/ 0 w 331"/>
                <a:gd name="T5" fmla="*/ 0 h 413"/>
                <a:gd name="T6" fmla="*/ 330 w 331"/>
                <a:gd name="T7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413">
                  <a:moveTo>
                    <a:pt x="330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330" y="412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75">
                <a:latin typeface="+mj-lt"/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 rot="16200000">
            <a:off x="484191" y="1954209"/>
            <a:ext cx="1906213" cy="1655395"/>
          </a:xfrm>
          <a:custGeom>
            <a:avLst/>
            <a:gdLst>
              <a:gd name="connsiteX0" fmla="*/ 3860800 w 3860800"/>
              <a:gd name="connsiteY0" fmla="*/ 1676400 h 3352800"/>
              <a:gd name="connsiteX1" fmla="*/ 2893065 w 3860800"/>
              <a:gd name="connsiteY1" fmla="*/ 3352800 h 3352800"/>
              <a:gd name="connsiteX2" fmla="*/ 967735 w 3860800"/>
              <a:gd name="connsiteY2" fmla="*/ 3352800 h 3352800"/>
              <a:gd name="connsiteX3" fmla="*/ 0 w 3860800"/>
              <a:gd name="connsiteY3" fmla="*/ 1676400 h 3352800"/>
              <a:gd name="connsiteX4" fmla="*/ 967735 w 3860800"/>
              <a:gd name="connsiteY4" fmla="*/ 0 h 3352800"/>
              <a:gd name="connsiteX5" fmla="*/ 2893065 w 3860800"/>
              <a:gd name="connsiteY5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800" h="3352800">
                <a:moveTo>
                  <a:pt x="3860800" y="1676400"/>
                </a:moveTo>
                <a:lnTo>
                  <a:pt x="2893065" y="3352800"/>
                </a:lnTo>
                <a:lnTo>
                  <a:pt x="967735" y="3352800"/>
                </a:lnTo>
                <a:lnTo>
                  <a:pt x="0" y="1676400"/>
                </a:lnTo>
                <a:lnTo>
                  <a:pt x="967735" y="0"/>
                </a:lnTo>
                <a:lnTo>
                  <a:pt x="289306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6200000">
            <a:off x="3379791" y="1878009"/>
            <a:ext cx="1906213" cy="1655395"/>
          </a:xfrm>
          <a:custGeom>
            <a:avLst/>
            <a:gdLst>
              <a:gd name="connsiteX0" fmla="*/ 3860800 w 3860800"/>
              <a:gd name="connsiteY0" fmla="*/ 1676400 h 3352800"/>
              <a:gd name="connsiteX1" fmla="*/ 2893065 w 3860800"/>
              <a:gd name="connsiteY1" fmla="*/ 3352800 h 3352800"/>
              <a:gd name="connsiteX2" fmla="*/ 967735 w 3860800"/>
              <a:gd name="connsiteY2" fmla="*/ 3352800 h 3352800"/>
              <a:gd name="connsiteX3" fmla="*/ 0 w 3860800"/>
              <a:gd name="connsiteY3" fmla="*/ 1676400 h 3352800"/>
              <a:gd name="connsiteX4" fmla="*/ 967735 w 3860800"/>
              <a:gd name="connsiteY4" fmla="*/ 0 h 3352800"/>
              <a:gd name="connsiteX5" fmla="*/ 2893065 w 3860800"/>
              <a:gd name="connsiteY5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800" h="3352800">
                <a:moveTo>
                  <a:pt x="3860800" y="1676400"/>
                </a:moveTo>
                <a:lnTo>
                  <a:pt x="2893065" y="3352800"/>
                </a:lnTo>
                <a:lnTo>
                  <a:pt x="967735" y="3352800"/>
                </a:lnTo>
                <a:lnTo>
                  <a:pt x="0" y="1676400"/>
                </a:lnTo>
                <a:lnTo>
                  <a:pt x="967735" y="0"/>
                </a:lnTo>
                <a:lnTo>
                  <a:pt x="289306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16200000">
            <a:off x="6351591" y="1878009"/>
            <a:ext cx="1906213" cy="1655395"/>
          </a:xfrm>
          <a:custGeom>
            <a:avLst/>
            <a:gdLst>
              <a:gd name="connsiteX0" fmla="*/ 3860800 w 3860800"/>
              <a:gd name="connsiteY0" fmla="*/ 1676400 h 3352800"/>
              <a:gd name="connsiteX1" fmla="*/ 2893065 w 3860800"/>
              <a:gd name="connsiteY1" fmla="*/ 3352800 h 3352800"/>
              <a:gd name="connsiteX2" fmla="*/ 967735 w 3860800"/>
              <a:gd name="connsiteY2" fmla="*/ 3352800 h 3352800"/>
              <a:gd name="connsiteX3" fmla="*/ 0 w 3860800"/>
              <a:gd name="connsiteY3" fmla="*/ 1676400 h 3352800"/>
              <a:gd name="connsiteX4" fmla="*/ 967735 w 3860800"/>
              <a:gd name="connsiteY4" fmla="*/ 0 h 3352800"/>
              <a:gd name="connsiteX5" fmla="*/ 2893065 w 3860800"/>
              <a:gd name="connsiteY5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800" h="3352800">
                <a:moveTo>
                  <a:pt x="3860800" y="1676400"/>
                </a:moveTo>
                <a:lnTo>
                  <a:pt x="2893065" y="3352800"/>
                </a:lnTo>
                <a:lnTo>
                  <a:pt x="967735" y="3352800"/>
                </a:lnTo>
                <a:lnTo>
                  <a:pt x="0" y="1676400"/>
                </a:lnTo>
                <a:lnTo>
                  <a:pt x="967735" y="0"/>
                </a:lnTo>
                <a:lnTo>
                  <a:pt x="289306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mpd="sng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8200" y="2514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HTML</a:t>
            </a:r>
            <a:endParaRPr lang="en-GB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81400" y="24384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Bootstrap</a:t>
            </a:r>
            <a:endParaRPr lang="en-GB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934200" y="2438400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CSS</a:t>
            </a:r>
            <a:endParaRPr lang="en-GB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33800" y="47244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HTML,CSS,JS framework used to built responsive web sites.</a:t>
            </a:r>
            <a:endParaRPr lang="en-GB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90600" y="4495800"/>
            <a:ext cx="129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Hypertext </a:t>
            </a:r>
            <a:r>
              <a:rPr lang="en-GB" b="1" dirty="0" err="1" smtClean="0"/>
              <a:t>markup</a:t>
            </a:r>
            <a:r>
              <a:rPr lang="en-GB" b="1" dirty="0" smtClean="0"/>
              <a:t>  language used to built web pages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629400" y="4495800"/>
            <a:ext cx="137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Cascading Style Sheet used for describing the html document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3794" name="Picture 2" descr="C:\Users\sonali bansal\Desktop\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229600" cy="6172200"/>
          </a:xfrm>
          <a:prstGeom prst="rect">
            <a:avLst/>
          </a:prstGeom>
          <a:noFill/>
          <a:ln w="66675">
            <a:solidFill>
              <a:schemeClr val="tx1"/>
            </a:solidFill>
            <a:prstDash val="sysDash"/>
          </a:ln>
        </p:spPr>
      </p:pic>
      <p:sp>
        <p:nvSpPr>
          <p:cNvPr id="4" name="TextBox 3"/>
          <p:cNvSpPr txBox="1"/>
          <p:nvPr/>
        </p:nvSpPr>
        <p:spPr>
          <a:xfrm>
            <a:off x="2209800" y="5486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Oval Callout 4"/>
          <p:cNvSpPr/>
          <p:nvPr/>
        </p:nvSpPr>
        <p:spPr>
          <a:xfrm>
            <a:off x="4572000" y="914400"/>
            <a:ext cx="3352800" cy="1219200"/>
          </a:xfrm>
          <a:prstGeom prst="wedgeEllipseCallout">
            <a:avLst>
              <a:gd name="adj1" fmla="val 47446"/>
              <a:gd name="adj2" fmla="val -66731"/>
            </a:avLst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HOME PAGE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4818" name="Picture 2" descr="C:\Users\sonali bansal\Desktop\Capture.PN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381000" y="457200"/>
            <a:ext cx="8001000" cy="5867400"/>
          </a:xfrm>
          <a:prstGeom prst="rect">
            <a:avLst/>
          </a:prstGeom>
          <a:noFill/>
          <a:ln w="47625" cmpd="sng">
            <a:solidFill>
              <a:schemeClr val="tx1"/>
            </a:solidFill>
            <a:prstDash val="lgDash"/>
          </a:ln>
        </p:spPr>
      </p:pic>
      <p:sp>
        <p:nvSpPr>
          <p:cNvPr id="4" name="TextBox 3"/>
          <p:cNvSpPr txBox="1"/>
          <p:nvPr/>
        </p:nvSpPr>
        <p:spPr>
          <a:xfrm>
            <a:off x="2438400" y="34290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Elephant" pitchFamily="18" charset="0"/>
              </a:rPr>
              <a:t>Events Page showing all the nine  events </a:t>
            </a:r>
            <a:endParaRPr lang="en-GB" sz="2400" b="1" dirty="0">
              <a:latin typeface="Elephan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5843" name="Picture 3" descr="C:\Users\sonali bansal\Desktop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6321662"/>
          </a:xfrm>
          <a:prstGeom prst="rect">
            <a:avLst/>
          </a:prstGeom>
          <a:noFill/>
          <a:ln w="66675" cmpd="sng">
            <a:solidFill>
              <a:schemeClr val="tx1"/>
            </a:solidFill>
            <a:prstDash val="dash"/>
          </a:ln>
        </p:spPr>
      </p:pic>
      <p:sp>
        <p:nvSpPr>
          <p:cNvPr id="6" name="Oval Callout 5"/>
          <p:cNvSpPr/>
          <p:nvPr/>
        </p:nvSpPr>
        <p:spPr>
          <a:xfrm>
            <a:off x="6324600" y="3276600"/>
            <a:ext cx="2819400" cy="1828800"/>
          </a:xfrm>
          <a:prstGeom prst="wedgeEllipseCallout">
            <a:avLst>
              <a:gd name="adj1" fmla="val -26771"/>
              <a:gd name="adj2" fmla="val 67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User selects option from the drop down to see the graph</a:t>
            </a:r>
            <a:endParaRPr lang="en-GB" sz="2000" b="1" dirty="0" smtClean="0"/>
          </a:p>
          <a:p>
            <a:pPr algn="ctr"/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0" y="4953000"/>
            <a:ext cx="8212283" cy="1524000"/>
            <a:chOff x="0" y="2535440"/>
            <a:chExt cx="8212283" cy="1524000"/>
          </a:xfrm>
        </p:grpSpPr>
        <p:grpSp>
          <p:nvGrpSpPr>
            <p:cNvPr id="35" name="Group 21"/>
            <p:cNvGrpSpPr/>
            <p:nvPr/>
          </p:nvGrpSpPr>
          <p:grpSpPr>
            <a:xfrm>
              <a:off x="0" y="2535440"/>
              <a:ext cx="3321627" cy="1524000"/>
              <a:chOff x="0" y="2535440"/>
              <a:chExt cx="3321627" cy="1524000"/>
            </a:xfrm>
          </p:grpSpPr>
          <p:sp>
            <p:nvSpPr>
              <p:cNvPr id="41" name="Isosceles Triangle 40"/>
              <p:cNvSpPr/>
              <p:nvPr/>
            </p:nvSpPr>
            <p:spPr>
              <a:xfrm flipV="1">
                <a:off x="1569027" y="2535440"/>
                <a:ext cx="1752600" cy="1524000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0" y="2535440"/>
                <a:ext cx="2445327" cy="1524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248400" y="2764040"/>
              <a:ext cx="196388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>
                      <a:lumMod val="50000"/>
                    </a:schemeClr>
                  </a:solidFill>
                </a:rPr>
                <a:t>Active and </a:t>
              </a:r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Berlin Sans FB Demi" pitchFamily="34" charset="0"/>
                </a:rPr>
                <a:t>most</a:t>
              </a:r>
              <a:r>
                <a:rPr lang="en-US" sz="2000" b="1" dirty="0" smtClean="0">
                  <a:solidFill>
                    <a:schemeClr val="tx2">
                      <a:lumMod val="50000"/>
                    </a:schemeClr>
                  </a:solidFill>
                </a:rPr>
                <a:t> popular page</a:t>
              </a:r>
              <a:endParaRPr lang="en-US" sz="105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" name="Horizontal Scroll 4"/>
          <p:cNvSpPr/>
          <p:nvPr/>
        </p:nvSpPr>
        <p:spPr>
          <a:xfrm>
            <a:off x="914400" y="0"/>
            <a:ext cx="7239000" cy="1828800"/>
          </a:xfrm>
          <a:prstGeom prst="horizontalScroll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tx1"/>
                </a:solidFill>
                <a:latin typeface="Berlin Sans FB Demi" pitchFamily="34" charset="0"/>
              </a:rPr>
              <a:t>Application</a:t>
            </a:r>
            <a:endParaRPr lang="en-GB" sz="8000" dirty="0">
              <a:solidFill>
                <a:schemeClr val="tx1"/>
              </a:solidFill>
              <a:latin typeface="Berlin Sans FB Dem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87183" y="1981200"/>
            <a:ext cx="4256817" cy="1524000"/>
            <a:chOff x="5801623" y="457200"/>
            <a:chExt cx="3321627" cy="1524000"/>
          </a:xfrm>
        </p:grpSpPr>
        <p:grpSp>
          <p:nvGrpSpPr>
            <p:cNvPr id="7" name="Group 15"/>
            <p:cNvGrpSpPr/>
            <p:nvPr/>
          </p:nvGrpSpPr>
          <p:grpSpPr>
            <a:xfrm>
              <a:off x="5801623" y="457200"/>
              <a:ext cx="3321627" cy="1524000"/>
              <a:chOff x="5801623" y="457200"/>
              <a:chExt cx="3321627" cy="1524000"/>
            </a:xfrm>
          </p:grpSpPr>
          <p:sp>
            <p:nvSpPr>
              <p:cNvPr id="9" name="Isosceles Triangle 8"/>
              <p:cNvSpPr/>
              <p:nvPr/>
            </p:nvSpPr>
            <p:spPr>
              <a:xfrm flipH="1" flipV="1">
                <a:off x="5801623" y="457200"/>
                <a:ext cx="1752600" cy="1524000"/>
              </a:xfrm>
              <a:prstGeom prst="triangle">
                <a:avLst/>
              </a:prstGeom>
              <a:solidFill>
                <a:schemeClr val="accent5">
                  <a:lumMod val="75000"/>
                  <a:alpha val="9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677923" y="457200"/>
                <a:ext cx="2445327" cy="1524000"/>
              </a:xfrm>
              <a:prstGeom prst="rect">
                <a:avLst/>
              </a:prstGeom>
              <a:solidFill>
                <a:schemeClr val="accent5">
                  <a:lumMod val="75000"/>
                  <a:alpha val="9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744872" y="609600"/>
              <a:ext cx="1783783" cy="1323439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cmpd="dbl">
                    <a:solidFill>
                      <a:schemeClr val="tx1"/>
                    </a:solidFill>
                    <a:prstDash val="sysDash"/>
                  </a:ln>
                  <a:solidFill>
                    <a:schemeClr val="accent4">
                      <a:lumMod val="50000"/>
                    </a:schemeClr>
                  </a:solidFill>
                  <a:latin typeface="Berlin Sans FB Demi" pitchFamily="34" charset="0"/>
                </a:rPr>
                <a:t>General                              public</a:t>
              </a:r>
              <a:endParaRPr lang="en-US" b="1" dirty="0">
                <a:ln cmpd="dbl">
                  <a:solidFill>
                    <a:schemeClr val="tx1"/>
                  </a:solidFill>
                  <a:prstDash val="sysDash"/>
                </a:ln>
                <a:solidFill>
                  <a:schemeClr val="accent4">
                    <a:lumMod val="50000"/>
                  </a:schemeClr>
                </a:solidFill>
                <a:latin typeface="Berlin Sans FB Demi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029200"/>
            <a:ext cx="1104902" cy="1104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5029200"/>
            <a:ext cx="9144000" cy="1524000"/>
            <a:chOff x="1988117" y="457200"/>
            <a:chExt cx="7135133" cy="1524000"/>
          </a:xfrm>
        </p:grpSpPr>
        <p:grpSp>
          <p:nvGrpSpPr>
            <p:cNvPr id="16" name="Group 15"/>
            <p:cNvGrpSpPr/>
            <p:nvPr/>
          </p:nvGrpSpPr>
          <p:grpSpPr>
            <a:xfrm>
              <a:off x="5801623" y="457200"/>
              <a:ext cx="3321627" cy="1524000"/>
              <a:chOff x="5801623" y="457200"/>
              <a:chExt cx="3321627" cy="1524000"/>
            </a:xfrm>
          </p:grpSpPr>
          <p:sp>
            <p:nvSpPr>
              <p:cNvPr id="18" name="Isosceles Triangle 17"/>
              <p:cNvSpPr/>
              <p:nvPr/>
            </p:nvSpPr>
            <p:spPr>
              <a:xfrm flipH="1" flipV="1">
                <a:off x="5801623" y="457200"/>
                <a:ext cx="1752600" cy="1524000"/>
              </a:xfrm>
              <a:prstGeom prst="triangle">
                <a:avLst/>
              </a:prstGeom>
              <a:solidFill>
                <a:srgbClr val="D8C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677923" y="457200"/>
                <a:ext cx="2445327" cy="1524000"/>
              </a:xfrm>
              <a:prstGeom prst="rect">
                <a:avLst/>
              </a:prstGeom>
              <a:solidFill>
                <a:srgbClr val="D8C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988117" y="685800"/>
              <a:ext cx="2514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n cmpd="dbl">
                    <a:solidFill>
                      <a:schemeClr val="tx1"/>
                    </a:solidFill>
                    <a:prstDash val="sysDash"/>
                  </a:ln>
                  <a:latin typeface="Berlin Sans FB Demi" pitchFamily="34" charset="0"/>
                </a:rPr>
                <a:t>Active and most popular page</a:t>
              </a:r>
              <a:endParaRPr lang="en-US" b="1" dirty="0">
                <a:ln cmpd="dbl">
                  <a:solidFill>
                    <a:schemeClr val="tx1"/>
                  </a:solidFill>
                  <a:prstDash val="sysDash"/>
                </a:ln>
                <a:latin typeface="Berlin Sans FB Dem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791200" y="52578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 cmpd="dbl">
                  <a:solidFill>
                    <a:schemeClr val="tx1"/>
                  </a:solidFill>
                  <a:prstDash val="dash"/>
                </a:ln>
                <a:latin typeface="Berlin Sans FB Demi" pitchFamily="34" charset="0"/>
              </a:rPr>
              <a:t>Which page to follow to remain updated about the particular event </a:t>
            </a:r>
            <a:endParaRPr lang="en-GB" sz="2000" dirty="0">
              <a:ln w="0" cmpd="dbl">
                <a:solidFill>
                  <a:schemeClr val="tx1"/>
                </a:solidFill>
                <a:prstDash val="dash"/>
              </a:ln>
              <a:latin typeface="Berlin Sans FB Demi" pitchFamily="34" charset="0"/>
            </a:endParaRPr>
          </a:p>
        </p:txBody>
      </p:sp>
      <p:pic>
        <p:nvPicPr>
          <p:cNvPr id="5122" name="Picture 2" descr="C:\Users\sonali bansal\Desktop\images (2).jpg"/>
          <p:cNvPicPr>
            <a:picLocks noChangeAspect="1" noChangeArrowheads="1"/>
          </p:cNvPicPr>
          <p:nvPr/>
        </p:nvPicPr>
        <p:blipFill>
          <a:blip r:embed="rId4">
            <a:lum bright="1000" contrast="16000"/>
          </a:blip>
          <a:srcRect/>
          <a:stretch>
            <a:fillRect/>
          </a:stretch>
        </p:blipFill>
        <p:spPr bwMode="auto">
          <a:xfrm>
            <a:off x="304800" y="2438400"/>
            <a:ext cx="2438400" cy="16962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3" name="Group 12"/>
          <p:cNvGrpSpPr/>
          <p:nvPr/>
        </p:nvGrpSpPr>
        <p:grpSpPr>
          <a:xfrm>
            <a:off x="0" y="0"/>
            <a:ext cx="3810001" cy="1524000"/>
            <a:chOff x="0" y="2286000"/>
            <a:chExt cx="3810001" cy="1524000"/>
          </a:xfrm>
        </p:grpSpPr>
        <p:grpSp>
          <p:nvGrpSpPr>
            <p:cNvPr id="7" name="Group 21"/>
            <p:cNvGrpSpPr/>
            <p:nvPr/>
          </p:nvGrpSpPr>
          <p:grpSpPr>
            <a:xfrm>
              <a:off x="0" y="2286000"/>
              <a:ext cx="3810001" cy="1524000"/>
              <a:chOff x="0" y="2535440"/>
              <a:chExt cx="3321627" cy="1524000"/>
            </a:xfrm>
          </p:grpSpPr>
          <p:sp>
            <p:nvSpPr>
              <p:cNvPr id="9" name="Isosceles Triangle 8"/>
              <p:cNvSpPr/>
              <p:nvPr/>
            </p:nvSpPr>
            <p:spPr>
              <a:xfrm flipV="1">
                <a:off x="1569027" y="2535440"/>
                <a:ext cx="1752600" cy="15240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0" y="2535440"/>
                <a:ext cx="2445327" cy="1524000"/>
              </a:xfrm>
              <a:prstGeom prst="rect">
                <a:avLst/>
              </a:prstGeom>
              <a:solidFill>
                <a:schemeClr val="accent2">
                  <a:lumMod val="75000"/>
                  <a:alpha val="9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8600" y="2514600"/>
              <a:ext cx="2133600" cy="1077218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  <p:txBody>
            <a:bodyPr wrap="square" rtlCol="0">
              <a:spAutoFit/>
            </a:bodyPr>
            <a:lstStyle/>
            <a:p>
              <a:r>
                <a:rPr lang="en-GB" sz="3200" b="1" dirty="0" smtClean="0">
                  <a:ln cmpd="dbl">
                    <a:solidFill>
                      <a:schemeClr val="accent1">
                        <a:shade val="50000"/>
                      </a:schemeClr>
                    </a:solidFill>
                    <a:prstDash val="sysDash"/>
                  </a:ln>
                  <a:latin typeface="Berlin Sans FB Demi" pitchFamily="34" charset="0"/>
                </a:rPr>
                <a:t>Marketing</a:t>
              </a:r>
              <a:endParaRPr lang="en-GB" sz="3200" b="1" dirty="0" smtClean="0">
                <a:ln cmpd="dbl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Berlin Sans FB Demi" pitchFamily="34" charset="0"/>
              </a:endParaRPr>
            </a:p>
            <a:p>
              <a:r>
                <a:rPr lang="en-GB" sz="3200" b="1" dirty="0" smtClean="0">
                  <a:ln cmpd="dbl">
                    <a:solidFill>
                      <a:schemeClr val="accent1">
                        <a:shade val="50000"/>
                      </a:schemeClr>
                    </a:solidFill>
                    <a:prstDash val="sysDash"/>
                  </a:ln>
                  <a:latin typeface="Berlin Sans FB Demi" pitchFamily="34" charset="0"/>
                </a:rPr>
                <a:t>Firms</a:t>
              </a:r>
              <a:endParaRPr lang="en-GB" sz="3200" b="1" dirty="0">
                <a:ln cmpd="dbl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Berlin Sans FB Demi" pitchFamily="34" charset="0"/>
              </a:endParaRPr>
            </a:p>
          </p:txBody>
        </p:sp>
      </p:grpSp>
      <p:pic>
        <p:nvPicPr>
          <p:cNvPr id="63" name="Picture 3" descr="C:\Users\Ria Pant\Desktop\3970067.png"/>
          <p:cNvPicPr>
            <a:picLocks noChangeAspect="1" noChangeArrowheads="1"/>
          </p:cNvPicPr>
          <p:nvPr/>
        </p:nvPicPr>
        <p:blipFill>
          <a:blip r:embed="rId3" cstate="print"/>
          <a:srcRect l="5097" t="6111" r="15016" b="3786"/>
          <a:stretch>
            <a:fillRect/>
          </a:stretch>
        </p:blipFill>
        <p:spPr bwMode="auto">
          <a:xfrm rot="21185405">
            <a:off x="70371" y="3731649"/>
            <a:ext cx="1306384" cy="1248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4" name="Oval Callout 63"/>
          <p:cNvSpPr/>
          <p:nvPr/>
        </p:nvSpPr>
        <p:spPr>
          <a:xfrm>
            <a:off x="838200" y="1600200"/>
            <a:ext cx="2438400" cy="1371600"/>
          </a:xfrm>
          <a:prstGeom prst="wedgeEllipseCallout">
            <a:avLst>
              <a:gd name="adj1" fmla="val -53101"/>
              <a:gd name="adj2" fmla="val 10968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Searching Page who has max fan count </a:t>
            </a:r>
            <a:endParaRPr lang="en-GB" sz="2000" b="1" dirty="0"/>
          </a:p>
        </p:txBody>
      </p:sp>
      <p:sp>
        <p:nvSpPr>
          <p:cNvPr id="6146" name="AutoShape 2" descr="data:image/png;base64,iVBORw0KGgoAAAANSUhEUgAAAOEAAADhCAMAAAAJbSJIAAAAtFBMVEX/////XgD/WAD/WwD/VQD/TwD/UgD/TQD/SAD/uKX/8ef/rZT/Zyb/1cf/1MP/spn/mXf/e0v/9O7/3dD/9vT/oob/eED/Yx7/wrP//Pn/7+n/waz/5tr/nX3/cyr/fD3/bB3/zbf/ybj/vaH/gFP/mW3/bTT/iln/q4T/kGv/3Mv/Ywn/hkz/oHX/s5L/vqz/5N3/hEj/ilj/i2P/pX7/hFr/vJ7/hmD/jWj/Zyv/cTj/pHs34BBNAAAN+klEQVR4nOVd6ULqOhCm2VoRWYoeLJRVURRExav3LO//XpeKKGZpM0m6HO73ywWafJ1kZjKZZGq13BHGzcF6Md+MR5Pl0vO85XIyGm/mi/WgGYf5N58noni6uB1hShhBCG/h7ZH8gtD27xSPbhfTOCq7q3BE8eBhjBkh6IuWHBgRwvD4YfA30YzfNkuWzY3jyZabt7jsrmsgms6XGpJTSXM5n1ZalOHVM1B2Mlk+Dyqqf84HK0Zs2H2yJGw1OC+bjoD7OXZCb08Sz+/LpnSI8G3CkDN6OyA2eavKaI0fkEPxfQET9FAF5dpd+a7F9wXkr7ol87t/pnmI7wuYPpc5Ie/HLF9+7xxZaRzjVQH8dhxXZczHcO5cfaqB2LxwvbomZvwOVxgwjutC+d1PCITU1hWjvs8Q7jUavxqNHkZs+2vi4AHokklx03E7QDV7llChjU67NWg+9evh3qmOwnr/qTlotTsNmhDXfFhhQ3XqaQ1QTHxyfTF7Svcwz+PZRYf5ei4D8qYF8ItuNQSIUUDuHvUVYPx4RwINWWK2yX1x1cwWIGa0cwJX7/FJh2arZ+Q1c2B1gD9ZLgxm5GVm+p6j2QvJGiGY/nHK6Dvqo3QVup1618b0dohm11mTkozqjvgImKbPFOz3Wn0HzfRbPT+9IZSTwlmwtGZR0Dlz1tRZJ0idkWzhrKkvRKs0gshvuxDfF/p3qYsytnKuU+uTlAYRHbq3xeEwTbOiiePJeO+pZ0Yu/BKEQ6rmiD2na+MUHYODO7fj8xD9u0DdMHJoGa/UU5D+fnLXjgRPv6mybXblqpW1r2oDoZmrRpSYIaUR9h2tqBaqt4j9dhEh+KitNI/UidVQmkHSKyoO1u2pxOjCMCoJBkP7h2tjGORGUUUQkWIDmWeqqIktxbViDtLXojfBoldVV6zUzZVCi/otVx0HoKXqjIXRmMqHKEblhNq7imUVMzb99/Khj27K2hMKbxQ9Mnzjdbkvyl7ddhuEV+mowp6RGx5NpAT9C9e9BuFCOhnxxETxraQjohQdcwi5vkEr+JPkhtC/dN9nIC6lFOFmUa5GA3eBCnM0pf4NA8Zu6tIhWgmCW/9GRhFj2DJ1JNMyFSGoojiCPOKPzJf3q0JwS1E2FwkgVNyUuYAVUDJfkKobqu3bRDJTX7qZ+A6Z0cCerlW8lagZVuRqUAdDibJHt3rflRkKVKarJserTA5aJiOUjFF8k3d/DXAj6aensyiYS94NqUqG2SFCicJH8+zv3UvGqF926pUcXYm2YdnpDJIVBa2WGv1CS7RqeJL1pbUoenSt0Vj8OGzb4WIGnwrX4owib+lfCSVjlGRbmadOQJAtWNCGZgZHkqnI0l+URM0E2ZPwRL1/AgI8RCnxUNOVTSyKkGSb+kflvgYYPnSfZyhKkaXlgWwEEeJeZiN9dwR1muPQE4YP2qg/LbEUGobiX5c5mOwEyFBiMlIsxrPQV9LObCLcTwVsh4+HgIXYFsfds+qzEhGibD3a/PgW7tjhY0IFUJsRicpRKURRhFRjA/Rk1wKx3eue7d4U3H+aCXZfJcSu+MnfGg2cvjPEv6Ad4/GhsCjcQ/wtSkb+kJXwwUBHd38wbIA7xsGc4ZNgFOXh01hQSuhO5/nlM6zdCVPRl4X5H4SPUa2pVQGGfWF+oQfxU6FAEOkFLirAsDYUOy+q5CvB/aF6ersKDENBiETcNhXWhZoilDMM4Yh3vWTN7c/gnSRBiGJ8WLT2vqbpFRj2L3qBAfaKjia/4DuYKENBTQpWX1g2oWx/Tc7wwrc6J7tvPvgJEqSgTvlF1LloC3V9FI7hdWqeLYRjA0KxL9hE/H05PeD1DO7oPvs7Q1mg1pTiDwDDWoeXEfkeOxX8Gf1tmG8Mu6rcJRPQAYChsFmDv/k1QngGsIj5xvDF5VoRtpISlsLfAjbCICX6AcRDhvvIEKZ2+FAboJhGS+BwOASEdZOvvxY6ZPi0Gyr436YdPqIvDDJMhWDK4TCNeJcA64RIJQzPdg8KrLPMd70loJDGNS8m+qWMp7yAGSD1NxeGzIDhjFcmB9pUMPcaQeBPVIahEB4+MPpLTr74BfDgyjAUFDle7v8T2wzSCjEUh+k+NiwsnCjEX6oOQ0Fhfu7S8JFufY8tQXUYCp7bPvod8dMQ9uAKMTzhRbXcDUZhOyYAHXGtEMOY94o/NmlElw302AoxrCkcNz7IhrWCiJ+oEsM7fiLuQm5jfho+gp5aJYaPnBDxOPlrxEkWOA0rxVCMaieqRlA0DPbUKjGsCVwSafFuN2RdkaBSDPn1xbvzveAY6sZJ96gUQz5uSpL0bz4TEeSU1irGkHdNUbKG4BOefeCVFpViyO/qv4e+hZUxMG0njeHpBQzDvctvyvBciFaImxrgLZY0hg1gptRneMyUYa3BCYyGgrGALSwyGEpSQFOBrBnyy4utuWjyqlR3v0KHYc8HBRH9wJohv39BmoLfDYiUZjOsQ7F/qDFDPmq69b35dEtQjDKLoTGMGQ64SUfWtQVvDqEHMqvFsMkbxEVtzptDaHZgtRg+cQYRzWsbniE0t6laDPnYPr4VVocZKbYiqsWwzhu/seC0SdI00lEthnzSzNZtm3jcn6B5ENViGPE+xqS25P4Czu9MY9iFwpphrcfxWQoMwZk/6T4NDPY+Ta0hMOQHqVOGxfulguvtCQzBeaKpMmQEAubbM/yVydCpDGeXQNiuD2UyzHUeGsPlPMxVlxrDpS49fnt4/D7N8fult0e/tjj+9WGua/wICmuGkjV+rnGaHz0grH0aSZwm11gb0C/FxJqhJNaWa7z0F4Kd0LNnKImX8glRTmPerz9g+L3fM3EW8yZxvvsWxnC5b5Hr3pMxXO49ifuHwGM5lWIo3T88qj3gS9ke8PHv4x9/Lsbx59Mcf05Unnlt0EyFC8tIlDyvLc/cxKIzFRS5iUJ+KWwiVikiLKSy7xZKOeYIL4NCo/qqHGEhzxs5y/M+h2L/ULd53sefq3805y2EM+ufR9aP/8zM8Z97+h+cXTv+84fVO0NqwjDtDKnksLrZOWAxU+EeBgu/NPUcsLOz3GVmKqSf5XZ1Hr9Mv5TfGuV20RzdqWC5tiDUnGHGnQqiNjW7F4NnODgBwnweZt2L4ehuk/J0qeRuE86mi/fT6K6DWx/fTH4uj2Hm/TQWdwxd7gY4+jk4GVygkhhq3DEk1grQjZvul52IkH1NpuIZatwTZX7Xl5hnVTxDrbu+RF2jK8SZMEIKZyi5r02yv2R6516t9sqLv2iG4i24sjv3arF4NZ+mOo1+cGqqaIaa9yZKigNp3X2Z4OJ7Ue2CGUruvpRfJSy5v1S7YEB4elOeLhW9X9XVhGZ30B7ijJXA8FL7DlrDe4QPUYZPI7lHmCovgxaFCMw9KYMh5C5ow/u8D1ACQ9h93mZ3sh+gBIawO9kN79X/QvEMoffqS2sjAApZFc4QXBtBWrsFEB7+mBTg/EbFczIZyupbZNXEeTOsUbLD/lJmYnnF/sdkoVnDR1KjhGXUKJHWmWH6oUVocC0dWaOnJaqN7DozlrWCHt1d0JptjA1rBVnWexKXw+bIODbQN6z3ZFmzq0+dUcxS4tKaXVqJlXZ11/pYWc4eBJQVk5ZoGe1SnZa1804JBZ3Jk4HSrMpINrXz7Osfdk9aljjLssF29Q//ghqWA7salrXaP9I6pMYFvp2jKa1D+g/kEUdfS7ZWxxWmqKgHDHT3FTWdqzBQFTWdwV2rbF1uqZIxqMv9P6itXoskq4yEYrllc4dSgngCrmqSQOagJuMBmMvvFPLqGXolZCXoSseph25sC5CZon+j6JFxJVj+QOb+lZFyrEaXyNctcDX6Bbne2k7GU3f91sapqjNWUaG1zENNXtu10dS2QKQqYEPXdg+Wm8Vk177YkXpG5FPQY5YE1RS9oEizMVTVrzGx9DyUFEmvqGLW3Z4qbuCC4JaiYi562G8XMRujtq+K/djOwT3WynK4CNlGt7MxQIoZuNWijgiKx/gP3+IN9JYJGJ5uVCPIw9abBwdoqkup4eAuPxenf6euh42R06VcV+6jvgP5Q0O3MAPh0FcO0G1/HOu5cKJuzEM0B47hkKY0SSbOW4xWaVsSyHc8Vvt3KfLbWolVHlp8wdIC9ijouPNyzjpBGj/sxgyKaErDU1/t+r2WC0H2W0ulAdy9TJxbuKg+ytiTIP71zG74RLNrP6uRkfUmegr+SR2piSAZeZmZKoFw9kKyGwAFfuFoemkT5KMPtHMCvJx/i/ik42fR245QL/eAZnSb3Y2tNQ7Iz0d9lvHjTxZoFGjF7LYIT3iaLcb33hCfdoaX3fRdsvPu5bBDfUV8ggPyNPcHbRHONcS4Y4mYT3uddmvQfOrXPwsZR2G//9QctNqdHvWZbnFdzObAq3MscD8BZCRgjAhjfkKl12j8ajR6CXGfMYLSzc93sIlGEoJDvKmiCpl0zfb5EcnMk3GN7VA142jEjz3k49ynI97oTkdLYLaBGx83uH8ugCNmz8VOQJ5j2hLHARAtlV+C7iZHjohuiornpaH+B+sZbCC2T/2Tp48NQXQ1cq5YERtdlaE/lbifew61DmJ4Xvb0ExFNV8zJaMWEbKZFb/xoIhysqLabKWeHCF0NKjU6eUTT+ZIQI5ZbdmQ5r6r0viG+2iwZjGXinC83V2W5LgaI4sHD2GMa0kwkx7zxwzT+G4THIYqn65eRR5MSEAgdriq2P6PkNB+j3uhl/VeSO0QYNwdvi/nteDRZJnUKlsvJaHw7X7wNmnEBOuU/5M5EKzM5sU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6148" name="AutoShape 4" descr="data:image/png;base64,iVBORw0KGgoAAAANSUhEUgAAAOEAAADhCAMAAAAJbSJIAAAAtFBMVEX/////XgD/WAD/WwD/VQD/TwD/UgD/TQD/SAD/uKX/8ef/rZT/Zyb/1cf/1MP/spn/mXf/e0v/9O7/3dD/9vT/oob/eED/Yx7/wrP//Pn/7+n/waz/5tr/nX3/cyr/fD3/bB3/zbf/ybj/vaH/gFP/mW3/bTT/iln/q4T/kGv/3Mv/Ywn/hkz/oHX/s5L/vqz/5N3/hEj/ilj/i2P/pX7/hFr/vJ7/hmD/jWj/Zyv/cTj/pHs34BBNAAAN+klEQVR4nOVd6ULqOhCm2VoRWYoeLJRVURRExav3LO//XpeKKGZpM0m6HO73ywWafJ1kZjKZZGq13BHGzcF6Md+MR5Pl0vO85XIyGm/mi/WgGYf5N58noni6uB1hShhBCG/h7ZH8gtD27xSPbhfTOCq7q3BE8eBhjBkh6IuWHBgRwvD4YfA30YzfNkuWzY3jyZabt7jsrmsgms6XGpJTSXM5n1ZalOHVM1B2Mlk+Dyqqf84HK0Zs2H2yJGw1OC+bjoD7OXZCb08Sz+/LpnSI8G3CkDN6OyA2eavKaI0fkEPxfQET9FAF5dpd+a7F9wXkr7ol87t/pnmI7wuYPpc5Ie/HLF9+7xxZaRzjVQH8dhxXZczHcO5cfaqB2LxwvbomZvwOVxgwjutC+d1PCITU1hWjvs8Q7jUavxqNHkZs+2vi4AHokklx03E7QDV7llChjU67NWg+9evh3qmOwnr/qTlotTsNmhDXfFhhQ3XqaQ1QTHxyfTF7Svcwz+PZRYf5ei4D8qYF8ItuNQSIUUDuHvUVYPx4RwINWWK2yX1x1cwWIGa0cwJX7/FJh2arZ+Q1c2B1gD9ZLgxm5GVm+p6j2QvJGiGY/nHK6Dvqo3QVup1618b0dohm11mTkozqjvgImKbPFOz3Wn0HzfRbPT+9IZSTwlmwtGZR0Dlz1tRZJ0idkWzhrKkvRKs0gshvuxDfF/p3qYsytnKuU+uTlAYRHbq3xeEwTbOiiePJeO+pZ0Yu/BKEQ6rmiD2na+MUHYODO7fj8xD9u0DdMHJoGa/UU5D+fnLXjgRPv6mybXblqpW1r2oDoZmrRpSYIaUR9h2tqBaqt4j9dhEh+KitNI/UidVQmkHSKyoO1u2pxOjCMCoJBkP7h2tjGORGUUUQkWIDmWeqqIktxbViDtLXojfBoldVV6zUzZVCi/otVx0HoKXqjIXRmMqHKEblhNq7imUVMzb99/Khj27K2hMKbxQ9Mnzjdbkvyl7ddhuEV+mowp6RGx5NpAT9C9e9BuFCOhnxxETxraQjohQdcwi5vkEr+JPkhtC/dN9nIC6lFOFmUa5GA3eBCnM0pf4NA8Zu6tIhWgmCW/9GRhFj2DJ1JNMyFSGoojiCPOKPzJf3q0JwS1E2FwkgVNyUuYAVUDJfkKobqu3bRDJTX7qZ+A6Z0cCerlW8lagZVuRqUAdDibJHt3rflRkKVKarJserTA5aJiOUjFF8k3d/DXAj6aensyiYS94NqUqG2SFCicJH8+zv3UvGqF926pUcXYm2YdnpDJIVBa2WGv1CS7RqeJL1pbUoenSt0Vj8OGzb4WIGnwrX4owib+lfCSVjlGRbmadOQJAtWNCGZgZHkqnI0l+URM0E2ZPwRL1/AgI8RCnxUNOVTSyKkGSb+kflvgYYPnSfZyhKkaXlgWwEEeJeZiN9dwR1muPQE4YP2qg/LbEUGobiX5c5mOwEyFBiMlIsxrPQV9LObCLcTwVsh4+HgIXYFsfds+qzEhGibD3a/PgW7tjhY0IFUJsRicpRKURRhFRjA/Rk1wKx3eue7d4U3H+aCXZfJcSu+MnfGg2cvjPEv6Ad4/GhsCjcQ/wtSkb+kJXwwUBHd38wbIA7xsGc4ZNgFOXh01hQSuhO5/nlM6zdCVPRl4X5H4SPUa2pVQGGfWF+oQfxU6FAEOkFLirAsDYUOy+q5CvB/aF6ersKDENBiETcNhXWhZoilDMM4Yh3vWTN7c/gnSRBiGJ8WLT2vqbpFRj2L3qBAfaKjia/4DuYKENBTQpWX1g2oWx/Tc7wwrc6J7tvPvgJEqSgTvlF1LloC3V9FI7hdWqeLYRjA0KxL9hE/H05PeD1DO7oPvs7Q1mg1pTiDwDDWoeXEfkeOxX8Gf1tmG8Mu6rcJRPQAYChsFmDv/k1QngGsIj5xvDF5VoRtpISlsLfAjbCICX6AcRDhvvIEKZ2+FAboJhGS+BwOASEdZOvvxY6ZPi0Gyr436YdPqIvDDJMhWDK4TCNeJcA64RIJQzPdg8KrLPMd70loJDGNS8m+qWMp7yAGSD1NxeGzIDhjFcmB9pUMPcaQeBPVIahEB4+MPpLTr74BfDgyjAUFDle7v8T2wzSCjEUh+k+NiwsnCjEX6oOQ0Fhfu7S8JFufY8tQXUYCp7bPvod8dMQ9uAKMTzhRbXcDUZhOyYAHXGtEMOY94o/NmlElw302AoxrCkcNz7IhrWCiJ+oEsM7fiLuQm5jfho+gp5aJYaPnBDxOPlrxEkWOA0rxVCMaieqRlA0DPbUKjGsCVwSafFuN2RdkaBSDPn1xbvzveAY6sZJ96gUQz5uSpL0bz4TEeSU1irGkHdNUbKG4BOefeCVFpViyO/qv4e+hZUxMG0njeHpBQzDvctvyvBciFaImxrgLZY0hg1gptRneMyUYa3BCYyGgrGALSwyGEpSQFOBrBnyy4utuWjyqlR3v0KHYc8HBRH9wJohv39BmoLfDYiUZjOsQ7F/qDFDPmq69b35dEtQjDKLoTGMGQ64SUfWtQVvDqEHMqvFsMkbxEVtzptDaHZgtRg+cQYRzWsbniE0t6laDPnYPr4VVocZKbYiqsWwzhu/seC0SdI00lEthnzSzNZtm3jcn6B5ENViGPE+xqS25P4Czu9MY9iFwpphrcfxWQoMwZk/6T4NDPY+Ta0hMOQHqVOGxfulguvtCQzBeaKpMmQEAubbM/yVydCpDGeXQNiuD2UyzHUeGsPlPMxVlxrDpS49fnt4/D7N8fult0e/tjj+9WGua/wICmuGkjV+rnGaHz0grH0aSZwm11gb0C/FxJqhJNaWa7z0F4Kd0LNnKImX8glRTmPerz9g+L3fM3EW8yZxvvsWxnC5b5Hr3pMxXO49ifuHwGM5lWIo3T88qj3gS9ke8PHv4x9/Lsbx59Mcf05Unnlt0EyFC8tIlDyvLc/cxKIzFRS5iUJ+KWwiVikiLKSy7xZKOeYIL4NCo/qqHGEhzxs5y/M+h2L/ULd53sefq3805y2EM+ufR9aP/8zM8Z97+h+cXTv+84fVO0NqwjDtDKnksLrZOWAxU+EeBgu/NPUcsLOz3GVmKqSf5XZ1Hr9Mv5TfGuV20RzdqWC5tiDUnGHGnQqiNjW7F4NnODgBwnweZt2L4ehuk/J0qeRuE86mi/fT6K6DWx/fTH4uj2Hm/TQWdwxd7gY4+jk4GVygkhhq3DEk1grQjZvul52IkH1NpuIZatwTZX7Xl5hnVTxDrbu+RF2jK8SZMEIKZyi5r02yv2R6516t9sqLv2iG4i24sjv3arF4NZ+mOo1+cGqqaIaa9yZKigNp3X2Z4OJ7Ue2CGUruvpRfJSy5v1S7YEB4elOeLhW9X9XVhGZ30B7ijJXA8FL7DlrDe4QPUYZPI7lHmCovgxaFCMw9KYMh5C5ow/u8D1ACQ9h93mZ3sh+gBIawO9kN79X/QvEMoffqS2sjAApZFc4QXBtBWrsFEB7+mBTg/EbFczIZyupbZNXEeTOsUbLD/lJmYnnF/sdkoVnDR1KjhGXUKJHWmWH6oUVocC0dWaOnJaqN7DozlrWCHt1d0JptjA1rBVnWexKXw+bIODbQN6z3ZFmzq0+dUcxS4tKaXVqJlXZ11/pYWc4eBJQVk5ZoGe1SnZa1804JBZ3Jk4HSrMpINrXz7Osfdk9aljjLssF29Q//ghqWA7salrXaP9I6pMYFvp2jKa1D+g/kEUdfS7ZWxxWmqKgHDHT3FTWdqzBQFTWdwV2rbF1uqZIxqMv9P6itXoskq4yEYrllc4dSgngCrmqSQOagJuMBmMvvFPLqGXolZCXoSseph25sC5CZon+j6JFxJVj+QOb+lZFyrEaXyNctcDX6Bbne2k7GU3f91sapqjNWUaG1zENNXtu10dS2QKQqYEPXdg+Wm8Vk177YkXpG5FPQY5YE1RS9oEizMVTVrzGx9DyUFEmvqGLW3Z4qbuCC4JaiYi562G8XMRujtq+K/djOwT3WynK4CNlGt7MxQIoZuNWijgiKx/gP3+IN9JYJGJ5uVCPIw9abBwdoqkup4eAuPxenf6euh42R06VcV+6jvgP5Q0O3MAPh0FcO0G1/HOu5cKJuzEM0B47hkKY0SSbOW4xWaVsSyHc8Vvt3KfLbWolVHlp8wdIC9ijouPNyzjpBGj/sxgyKaErDU1/t+r2WC0H2W0ulAdy9TJxbuKg+ytiTIP71zG74RLNrP6uRkfUmegr+SR2piSAZeZmZKoFw9kKyGwAFfuFoemkT5KMPtHMCvJx/i/ik42fR245QL/eAZnSb3Y2tNQ7Iz0d9lvHjTxZoFGjF7LYIT3iaLcb33hCfdoaX3fRdsvPu5bBDfUV8ggPyNPcHbRHONcS4Y4mYT3uddmvQfOrXPwsZR2G//9QctNqdHvWZbnFdzObAq3MscD8BZCRgjAhjfkKl12j8ajR6CXGfMYLSzc93sIlGEoJDvKmiCpl0zfb5EcnMk3GN7VA142jEjz3k49ynI97oTkdLYLaBGx83uH8ugCNmz8VOQJ5j2hLHARAtlV+C7iZHjohuiornpaH+B+sZbCC2T/2Tp48NQXQ1cq5YERtdlaE/lbifew61DmJ4Xvb0ExFNV8zJaMWEbKZFb/xoIhysqLabKWeHCF0NKjU6eUTT+ZIQI5ZbdmQ5r6r0viG+2iwZjGXinC83V2W5LgaI4sHD2GMa0kwkx7zxwzT+G4THIYqn65eRR5MSEAgdriq2P6PkNB+j3uhl/VeSO0QYNwdvi/nteDRZJnUKlsvJaHw7X7wNmnEBOuU/5M5EKzM5sU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6150" name="AutoShape 6" descr="data:image/png;base64,iVBORw0KGgoAAAANSUhEUgAAAOEAAADhCAMAAAAJbSJIAAAAtFBMVEX/////XgD/WAD/WwD/VQD/TwD/UgD/TQD/SAD/uKX/8ef/rZT/Zyb/1cf/1MP/spn/mXf/e0v/9O7/3dD/9vT/oob/eED/Yx7/wrP//Pn/7+n/waz/5tr/nX3/cyr/fD3/bB3/zbf/ybj/vaH/gFP/mW3/bTT/iln/q4T/kGv/3Mv/Ywn/hkz/oHX/s5L/vqz/5N3/hEj/ilj/i2P/pX7/hFr/vJ7/hmD/jWj/Zyv/cTj/pHs34BBNAAAN+klEQVR4nOVd6ULqOhCm2VoRWYoeLJRVURRExav3LO//XpeKKGZpM0m6HO73ywWafJ1kZjKZZGq13BHGzcF6Md+MR5Pl0vO85XIyGm/mi/WgGYf5N58noni6uB1hShhBCG/h7ZH8gtD27xSPbhfTOCq7q3BE8eBhjBkh6IuWHBgRwvD4YfA30YzfNkuWzY3jyZabt7jsrmsgms6XGpJTSXM5n1ZalOHVM1B2Mlk+Dyqqf84HK0Zs2H2yJGw1OC+bjoD7OXZCb08Sz+/LpnSI8G3CkDN6OyA2eavKaI0fkEPxfQET9FAF5dpd+a7F9wXkr7ol87t/pnmI7wuYPpc5Ie/HLF9+7xxZaRzjVQH8dhxXZczHcO5cfaqB2LxwvbomZvwOVxgwjutC+d1PCITU1hWjvs8Q7jUavxqNHkZs+2vi4AHokklx03E7QDV7llChjU67NWg+9evh3qmOwnr/qTlotTsNmhDXfFhhQ3XqaQ1QTHxyfTF7Svcwz+PZRYf5ei4D8qYF8ItuNQSIUUDuHvUVYPx4RwINWWK2yX1x1cwWIGa0cwJX7/FJh2arZ+Q1c2B1gD9ZLgxm5GVm+p6j2QvJGiGY/nHK6Dvqo3QVup1618b0dohm11mTkozqjvgImKbPFOz3Wn0HzfRbPT+9IZSTwlmwtGZR0Dlz1tRZJ0idkWzhrKkvRKs0gshvuxDfF/p3qYsytnKuU+uTlAYRHbq3xeEwTbOiiePJeO+pZ0Yu/BKEQ6rmiD2na+MUHYODO7fj8xD9u0DdMHJoGa/UU5D+fnLXjgRPv6mybXblqpW1r2oDoZmrRpSYIaUR9h2tqBaqt4j9dhEh+KitNI/UidVQmkHSKyoO1u2pxOjCMCoJBkP7h2tjGORGUUUQkWIDmWeqqIktxbViDtLXojfBoldVV6zUzZVCi/otVx0HoKXqjIXRmMqHKEblhNq7imUVMzb99/Khj27K2hMKbxQ9Mnzjdbkvyl7ddhuEV+mowp6RGx5NpAT9C9e9BuFCOhnxxETxraQjohQdcwi5vkEr+JPkhtC/dN9nIC6lFOFmUa5GA3eBCnM0pf4NA8Zu6tIhWgmCW/9GRhFj2DJ1JNMyFSGoojiCPOKPzJf3q0JwS1E2FwkgVNyUuYAVUDJfkKobqu3bRDJTX7qZ+A6Z0cCerlW8lagZVuRqUAdDibJHt3rflRkKVKarJserTA5aJiOUjFF8k3d/DXAj6aensyiYS94NqUqG2SFCicJH8+zv3UvGqF926pUcXYm2YdnpDJIVBa2WGv1CS7RqeJL1pbUoenSt0Vj8OGzb4WIGnwrX4owib+lfCSVjlGRbmadOQJAtWNCGZgZHkqnI0l+URM0E2ZPwRL1/AgI8RCnxUNOVTSyKkGSb+kflvgYYPnSfZyhKkaXlgWwEEeJeZiN9dwR1muPQE4YP2qg/LbEUGobiX5c5mOwEyFBiMlIsxrPQV9LObCLcTwVsh4+HgIXYFsfds+qzEhGibD3a/PgW7tjhY0IFUJsRicpRKURRhFRjA/Rk1wKx3eue7d4U3H+aCXZfJcSu+MnfGg2cvjPEv6Ad4/GhsCjcQ/wtSkb+kJXwwUBHd38wbIA7xsGc4ZNgFOXh01hQSuhO5/nlM6zdCVPRl4X5H4SPUa2pVQGGfWF+oQfxU6FAEOkFLirAsDYUOy+q5CvB/aF6ersKDENBiETcNhXWhZoilDMM4Yh3vWTN7c/gnSRBiGJ8WLT2vqbpFRj2L3qBAfaKjia/4DuYKENBTQpWX1g2oWx/Tc7wwrc6J7tvPvgJEqSgTvlF1LloC3V9FI7hdWqeLYRjA0KxL9hE/H05PeD1DO7oPvs7Q1mg1pTiDwDDWoeXEfkeOxX8Gf1tmG8Mu6rcJRPQAYChsFmDv/k1QngGsIj5xvDF5VoRtpISlsLfAjbCICX6AcRDhvvIEKZ2+FAboJhGS+BwOASEdZOvvxY6ZPi0Gyr436YdPqIvDDJMhWDK4TCNeJcA64RIJQzPdg8KrLPMd70loJDGNS8m+qWMp7yAGSD1NxeGzIDhjFcmB9pUMPcaQeBPVIahEB4+MPpLTr74BfDgyjAUFDle7v8T2wzSCjEUh+k+NiwsnCjEX6oOQ0Fhfu7S8JFufY8tQXUYCp7bPvod8dMQ9uAKMTzhRbXcDUZhOyYAHXGtEMOY94o/NmlElw302AoxrCkcNz7IhrWCiJ+oEsM7fiLuQm5jfho+gp5aJYaPnBDxOPlrxEkWOA0rxVCMaieqRlA0DPbUKjGsCVwSafFuN2RdkaBSDPn1xbvzveAY6sZJ96gUQz5uSpL0bz4TEeSU1irGkHdNUbKG4BOefeCVFpViyO/qv4e+hZUxMG0njeHpBQzDvctvyvBciFaImxrgLZY0hg1gptRneMyUYa3BCYyGgrGALSwyGEpSQFOBrBnyy4utuWjyqlR3v0KHYc8HBRH9wJohv39BmoLfDYiUZjOsQ7F/qDFDPmq69b35dEtQjDKLoTGMGQ64SUfWtQVvDqEHMqvFsMkbxEVtzptDaHZgtRg+cQYRzWsbniE0t6laDPnYPr4VVocZKbYiqsWwzhu/seC0SdI00lEthnzSzNZtm3jcn6B5ENViGPE+xqS25P4Czu9MY9iFwpphrcfxWQoMwZk/6T4NDPY+Ta0hMOQHqVOGxfulguvtCQzBeaKpMmQEAubbM/yVydCpDGeXQNiuD2UyzHUeGsPlPMxVlxrDpS49fnt4/D7N8fult0e/tjj+9WGua/wICmuGkjV+rnGaHz0grH0aSZwm11gb0C/FxJqhJNaWa7z0F4Kd0LNnKImX8glRTmPerz9g+L3fM3EW8yZxvvsWxnC5b5Hr3pMxXO49ifuHwGM5lWIo3T88qj3gS9ke8PHv4x9/Lsbx59Mcf05Unnlt0EyFC8tIlDyvLc/cxKIzFRS5iUJ+KWwiVikiLKSy7xZKOeYIL4NCo/qqHGEhzxs5y/M+h2L/ULd53sefq3805y2EM+ufR9aP/8zM8Z97+h+cXTv+84fVO0NqwjDtDKnksLrZOWAxU+EeBgu/NPUcsLOz3GVmKqSf5XZ1Hr9Mv5TfGuV20RzdqWC5tiDUnGHGnQqiNjW7F4NnODgBwnweZt2L4ehuk/J0qeRuE86mi/fT6K6DWx/fTH4uj2Hm/TQWdwxd7gY4+jk4GVygkhhq3DEk1grQjZvul52IkH1NpuIZatwTZX7Xl5hnVTxDrbu+RF2jK8SZMEIKZyi5r02yv2R6516t9sqLv2iG4i24sjv3arF4NZ+mOo1+cGqqaIaa9yZKigNp3X2Z4OJ7Ue2CGUruvpRfJSy5v1S7YEB4elOeLhW9X9XVhGZ30B7ijJXA8FL7DlrDe4QPUYZPI7lHmCovgxaFCMw9KYMh5C5ow/u8D1ACQ9h93mZ3sh+gBIawO9kN79X/QvEMoffqS2sjAApZFc4QXBtBWrsFEB7+mBTg/EbFczIZyupbZNXEeTOsUbLD/lJmYnnF/sdkoVnDR1KjhGXUKJHWmWH6oUVocC0dWaOnJaqN7DozlrWCHt1d0JptjA1rBVnWexKXw+bIODbQN6z3ZFmzq0+dUcxS4tKaXVqJlXZ11/pYWc4eBJQVk5ZoGe1SnZa1804JBZ3Jk4HSrMpINrXz7Osfdk9aljjLssF29Q//ghqWA7salrXaP9I6pMYFvp2jKa1D+g/kEUdfS7ZWxxWmqKgHDHT3FTWdqzBQFTWdwV2rbF1uqZIxqMv9P6itXoskq4yEYrllc4dSgngCrmqSQOagJuMBmMvvFPLqGXolZCXoSseph25sC5CZon+j6JFxJVj+QOb+lZFyrEaXyNctcDX6Bbne2k7GU3f91sapqjNWUaG1zENNXtu10dS2QKQqYEPXdg+Wm8Vk177YkXpG5FPQY5YE1RS9oEizMVTVrzGx9DyUFEmvqGLW3Z4qbuCC4JaiYi562G8XMRujtq+K/djOwT3WynK4CNlGt7MxQIoZuNWijgiKx/gP3+IN9JYJGJ5uVCPIw9abBwdoqkup4eAuPxenf6euh42R06VcV+6jvgP5Q0O3MAPh0FcO0G1/HOu5cKJuzEM0B47hkKY0SSbOW4xWaVsSyHc8Vvt3KfLbWolVHlp8wdIC9ijouPNyzjpBGj/sxgyKaErDU1/t+r2WC0H2W0ulAdy9TJxbuKg+ytiTIP71zG74RLNrP6uRkfUmegr+SR2piSAZeZmZKoFw9kKyGwAFfuFoemkT5KMPtHMCvJx/i/ik42fR245QL/eAZnSb3Y2tNQ7Iz0d9lvHjTxZoFGjF7LYIT3iaLcb33hCfdoaX3fRdsvPu5bBDfUV8ggPyNPcHbRHONcS4Y4mYT3uddmvQfOrXPwsZR2G//9QctNqdHvWZbnFdzObAq3MscD8BZCRgjAhjfkKl12j8ajR6CXGfMYLSzc93sIlGEoJDvKmiCpl0zfb5EcnMk3GN7VA142jEjz3k49ynI97oTkdLYLaBGx83uH8ugCNmz8VOQJ5j2hLHARAtlV+C7iZHjohuiornpaH+B+sZbCC2T/2Tp48NQXQ1cq5YERtdlaE/lbifew61DmJ4Xvb0ExFNV8zJaMWEbKZFb/xoIhysqLabKWeHCF0NKjU6eUTT+ZIQI5ZbdmQ5r6r0viG+2iwZjGXinC83V2W5LgaI4sHD2GMa0kwkx7zxwzT+G4THIYqn65eRR5MSEAgdriq2P6PkNB+j3uhl/VeSO0QYNwdvi/nteDRZJnUKlsvJaHw7X7wNmnEBOuU/5M5EKzM5sU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pic>
        <p:nvPicPr>
          <p:cNvPr id="6152" name="Picture 8" descr="https://pixabay.com/static/uploads/photo/2016/03/29/06/22/document-1287618_960_7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352800"/>
            <a:ext cx="1447799" cy="1447800"/>
          </a:xfrm>
          <a:prstGeom prst="rect">
            <a:avLst/>
          </a:prstGeom>
          <a:noFill/>
        </p:spPr>
      </p:pic>
      <p:pic>
        <p:nvPicPr>
          <p:cNvPr id="69" name="Picture 3" descr="C:\Users\sonali bansal\Desktop\download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28600" y="4953000"/>
            <a:ext cx="1922976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Right Arrow 69"/>
          <p:cNvSpPr/>
          <p:nvPr/>
        </p:nvSpPr>
        <p:spPr>
          <a:xfrm>
            <a:off x="1828800" y="3505200"/>
            <a:ext cx="17526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Callout 70"/>
          <p:cNvSpPr/>
          <p:nvPr/>
        </p:nvSpPr>
        <p:spPr>
          <a:xfrm>
            <a:off x="4419600" y="1524000"/>
            <a:ext cx="2590800" cy="1600200"/>
          </a:xfrm>
          <a:prstGeom prst="wedgeEllipseCallout">
            <a:avLst>
              <a:gd name="adj1" fmla="val -46064"/>
              <a:gd name="adj2" fmla="val 5634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Page targeted to popularize the brand </a:t>
            </a:r>
            <a:endParaRPr lang="en-GB" sz="2000" b="1" dirty="0"/>
          </a:p>
        </p:txBody>
      </p:sp>
      <p:sp>
        <p:nvSpPr>
          <p:cNvPr id="72" name="Oval Callout 71"/>
          <p:cNvSpPr/>
          <p:nvPr/>
        </p:nvSpPr>
        <p:spPr>
          <a:xfrm>
            <a:off x="2209800" y="5867400"/>
            <a:ext cx="1600200" cy="533400"/>
          </a:xfrm>
          <a:prstGeom prst="wedgeEllipseCallout">
            <a:avLst>
              <a:gd name="adj1" fmla="val -64679"/>
              <a:gd name="adj2" fmla="val -58819"/>
            </a:avLst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Database</a:t>
            </a:r>
            <a:endParaRPr lang="en-GB" b="1" dirty="0"/>
          </a:p>
        </p:txBody>
      </p:sp>
      <p:pic>
        <p:nvPicPr>
          <p:cNvPr id="74" name="Picture 73" descr="Money_Bag_Emo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971800"/>
            <a:ext cx="1546412" cy="2057400"/>
          </a:xfrm>
          <a:prstGeom prst="rect">
            <a:avLst/>
          </a:prstGeom>
        </p:spPr>
      </p:pic>
      <p:sp>
        <p:nvSpPr>
          <p:cNvPr id="75" name="Right Arrow 74"/>
          <p:cNvSpPr/>
          <p:nvPr/>
        </p:nvSpPr>
        <p:spPr>
          <a:xfrm>
            <a:off x="5410200" y="3429000"/>
            <a:ext cx="17526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Callout 77"/>
          <p:cNvSpPr/>
          <p:nvPr/>
        </p:nvSpPr>
        <p:spPr>
          <a:xfrm>
            <a:off x="7543800" y="1905000"/>
            <a:ext cx="1600200" cy="685800"/>
          </a:xfrm>
          <a:prstGeom prst="wedgeEllipseCallout">
            <a:avLst>
              <a:gd name="adj1" fmla="val -26987"/>
              <a:gd name="adj2" fmla="val 97372"/>
            </a:avLst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Profit</a:t>
            </a:r>
            <a:endParaRPr lang="en-GB" sz="2400" dirty="0" smtClean="0"/>
          </a:p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Left-Right Arrow 3"/>
          <p:cNvSpPr/>
          <p:nvPr/>
        </p:nvSpPr>
        <p:spPr>
          <a:xfrm>
            <a:off x="0" y="838200"/>
            <a:ext cx="9144000" cy="23622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Advancements</a:t>
            </a:r>
            <a:endParaRPr lang="en-US" dirty="0"/>
          </a:p>
        </p:txBody>
      </p:sp>
      <p:pic>
        <p:nvPicPr>
          <p:cNvPr id="9218" name="Picture 2" descr="http://www.topmba.com/sites/default/files/styles/lead_article_image/public/articles/lead-images/career_advancement_slideshow_articled.jpg?itok=00Wo88Oz"/>
          <p:cNvPicPr>
            <a:picLocks noChangeAspect="1" noChangeArrowheads="1"/>
          </p:cNvPicPr>
          <p:nvPr/>
        </p:nvPicPr>
        <p:blipFill>
          <a:blip r:embed="rId2" cstate="print"/>
          <a:srcRect r="4572"/>
          <a:stretch>
            <a:fillRect/>
          </a:stretch>
        </p:blipFill>
        <p:spPr bwMode="auto">
          <a:xfrm>
            <a:off x="1371600" y="3381375"/>
            <a:ext cx="6362700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Snip Same Side Corner Rectangle 2"/>
          <p:cNvSpPr/>
          <p:nvPr/>
        </p:nvSpPr>
        <p:spPr>
          <a:xfrm>
            <a:off x="1371600" y="304800"/>
            <a:ext cx="6629400" cy="1447800"/>
          </a:xfrm>
          <a:prstGeom prst="snip2SameRect">
            <a:avLst>
              <a:gd name="adj1" fmla="val 16667"/>
              <a:gd name="adj2" fmla="val 0"/>
            </a:avLst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Dynamic collection of data</a:t>
            </a:r>
            <a:endParaRPr lang="en-US" dirty="0"/>
          </a:p>
        </p:txBody>
      </p:sp>
      <p:grpSp>
        <p:nvGrpSpPr>
          <p:cNvPr id="4" name="Group 17"/>
          <p:cNvGrpSpPr/>
          <p:nvPr/>
        </p:nvGrpSpPr>
        <p:grpSpPr>
          <a:xfrm>
            <a:off x="0" y="3124200"/>
            <a:ext cx="8839200" cy="1950435"/>
            <a:chOff x="0" y="3078765"/>
            <a:chExt cx="8458200" cy="1772248"/>
          </a:xfrm>
        </p:grpSpPr>
        <p:grpSp>
          <p:nvGrpSpPr>
            <p:cNvPr id="5" name="Group 16"/>
            <p:cNvGrpSpPr/>
            <p:nvPr/>
          </p:nvGrpSpPr>
          <p:grpSpPr>
            <a:xfrm>
              <a:off x="0" y="3078765"/>
              <a:ext cx="8458200" cy="1772248"/>
              <a:chOff x="0" y="3078765"/>
              <a:chExt cx="8458200" cy="1772248"/>
            </a:xfrm>
          </p:grpSpPr>
          <p:pic>
            <p:nvPicPr>
              <p:cNvPr id="8194" name="Picture 2" descr="http://bazyol.com.tr/img/icon-us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3078765"/>
                <a:ext cx="1905000" cy="1772248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447800" y="3572470"/>
                <a:ext cx="1752600" cy="92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Enters</a:t>
                </a:r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:r>
                  <a:rPr lang="en-US" sz="2000" dirty="0" smtClean="0"/>
                  <a:t> keyword</a:t>
                </a:r>
                <a:endParaRPr lang="en-US" sz="2000" dirty="0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>
                <a:off x="1828800" y="4038600"/>
                <a:ext cx="1219200" cy="0"/>
              </a:xfrm>
              <a:prstGeom prst="straightConnector1">
                <a:avLst/>
              </a:prstGeom>
              <a:ln w="762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3124200" y="3886200"/>
                <a:ext cx="2362200" cy="38100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Webpage textbox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10200" y="3563435"/>
                <a:ext cx="1371600" cy="92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Python</a:t>
                </a:r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:r>
                  <a:rPr lang="en-US" sz="2000" dirty="0" smtClean="0"/>
                  <a:t>Scripts run</a:t>
                </a:r>
                <a:endParaRPr lang="en-US" sz="20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858000" y="3352800"/>
                <a:ext cx="1600200" cy="1447800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162800" y="3581400"/>
                <a:ext cx="100861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all" spc="0" dirty="0" smtClean="0">
                    <a:ln w="0"/>
                    <a:gradFill flip="none">
                      <a:gsLst>
                        <a:gs pos="0">
                          <a:schemeClr val="accent1">
                            <a:tint val="75000"/>
                            <a:shade val="75000"/>
                            <a:satMod val="170000"/>
                          </a:schemeClr>
                        </a:gs>
                        <a:gs pos="49000">
                          <a:schemeClr val="accent1">
                            <a:tint val="88000"/>
                            <a:shade val="65000"/>
                            <a:satMod val="172000"/>
                          </a:schemeClr>
                        </a:gs>
                        <a:gs pos="50000">
                          <a:schemeClr val="accent1">
                            <a:shade val="65000"/>
                            <a:satMod val="130000"/>
                          </a:schemeClr>
                        </a:gs>
                        <a:gs pos="92000">
                          <a:schemeClr val="accent1">
                            <a:shade val="50000"/>
                            <a:satMod val="120000"/>
                          </a:schemeClr>
                        </a:gs>
                        <a:gs pos="100000">
                          <a:schemeClr val="accent1">
                            <a:shade val="48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50000" endPos="50000" dist="5000" dir="5400000" sy="-100000" rotWithShape="0"/>
                    </a:effectLst>
                  </a:rPr>
                  <a:t>db</a:t>
                </a:r>
                <a:endParaRPr lang="en-US" sz="5400" b="1" cap="all" spc="0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>
              <a:off x="5562600" y="4048105"/>
              <a:ext cx="1219200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Callout 19"/>
          <p:cNvSpPr/>
          <p:nvPr/>
        </p:nvSpPr>
        <p:spPr>
          <a:xfrm>
            <a:off x="5486400" y="5334000"/>
            <a:ext cx="2362200" cy="1143000"/>
          </a:xfrm>
          <a:prstGeom prst="wedgeEllipseCallout">
            <a:avLst>
              <a:gd name="adj1" fmla="val -48228"/>
              <a:gd name="adj2" fmla="val -8026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RELIABLE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8" name="Picture 2" descr="C:\Users\sonali bansal\Desktop\spam (1).jpg"/>
          <p:cNvPicPr>
            <a:picLocks noChangeAspect="1" noChangeArrowheads="1"/>
          </p:cNvPicPr>
          <p:nvPr/>
        </p:nvPicPr>
        <p:blipFill>
          <a:blip r:embed="rId2">
            <a:lum bright="9000"/>
          </a:blip>
          <a:srcRect/>
          <a:stretch>
            <a:fillRect/>
          </a:stretch>
        </p:blipFill>
        <p:spPr bwMode="auto">
          <a:xfrm>
            <a:off x="0" y="0"/>
            <a:ext cx="2152650" cy="2124075"/>
          </a:xfrm>
          <a:prstGeom prst="rect">
            <a:avLst/>
          </a:prstGeom>
          <a:noFill/>
        </p:spPr>
      </p:pic>
      <p:sp>
        <p:nvSpPr>
          <p:cNvPr id="25" name="Horizontal Scroll 24"/>
          <p:cNvSpPr/>
          <p:nvPr/>
        </p:nvSpPr>
        <p:spPr>
          <a:xfrm>
            <a:off x="0" y="2438400"/>
            <a:ext cx="7010400" cy="1676400"/>
          </a:xfrm>
          <a:prstGeom prst="horizontalScroll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smtClean="0">
                <a:solidFill>
                  <a:schemeClr val="tx1"/>
                </a:solidFill>
                <a:latin typeface="+mj-lt"/>
              </a:rPr>
              <a:t>Detect spam posts on </a:t>
            </a:r>
            <a:r>
              <a:rPr lang="en-GB" sz="3200" b="1" dirty="0" err="1" smtClean="0">
                <a:solidFill>
                  <a:schemeClr val="tx1"/>
                </a:solidFill>
                <a:latin typeface="+mj-lt"/>
              </a:rPr>
              <a:t>facebook</a:t>
            </a:r>
            <a:r>
              <a:rPr lang="en-GB" sz="3200" b="1" dirty="0" smtClean="0">
                <a:solidFill>
                  <a:schemeClr val="tx1"/>
                </a:solidFill>
                <a:latin typeface="+mj-lt"/>
              </a:rPr>
              <a:t> pages  </a:t>
            </a:r>
            <a:endParaRPr lang="en-GB" sz="3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Horizontal Scroll 25"/>
          <p:cNvSpPr/>
          <p:nvPr/>
        </p:nvSpPr>
        <p:spPr>
          <a:xfrm>
            <a:off x="4267200" y="4572000"/>
            <a:ext cx="4876800" cy="1143000"/>
          </a:xfrm>
          <a:prstGeom prst="horizontalScroll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 err="1" smtClean="0">
                <a:solidFill>
                  <a:schemeClr val="tx1"/>
                </a:solidFill>
              </a:rPr>
              <a:t>Authencity</a:t>
            </a:r>
            <a:r>
              <a:rPr lang="en-GB" sz="3200" b="1" dirty="0" smtClean="0">
                <a:solidFill>
                  <a:schemeClr val="tx1"/>
                </a:solidFill>
              </a:rPr>
              <a:t> of the page </a:t>
            </a:r>
            <a:endParaRPr lang="en-GB" sz="3200" b="1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sonali bansal\Desktop\spam.jpg"/>
          <p:cNvPicPr>
            <a:picLocks noChangeAspect="1" noChangeArrowheads="1"/>
          </p:cNvPicPr>
          <p:nvPr/>
        </p:nvPicPr>
        <p:blipFill>
          <a:blip r:embed="rId3">
            <a:lum bright="34000"/>
          </a:blip>
          <a:srcRect/>
          <a:stretch>
            <a:fillRect/>
          </a:stretch>
        </p:blipFill>
        <p:spPr bwMode="auto">
          <a:xfrm>
            <a:off x="0" y="4495800"/>
            <a:ext cx="2143125" cy="2143125"/>
          </a:xfrm>
          <a:prstGeom prst="rect">
            <a:avLst/>
          </a:prstGeom>
          <a:noFill/>
        </p:spPr>
      </p:pic>
      <p:sp>
        <p:nvSpPr>
          <p:cNvPr id="27" name="Snip Same Side Corner Rectangle 26"/>
          <p:cNvSpPr/>
          <p:nvPr/>
        </p:nvSpPr>
        <p:spPr>
          <a:xfrm>
            <a:off x="2209800" y="228600"/>
            <a:ext cx="6629400" cy="16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 w="53975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Cooper Std Black" pitchFamily="18" charset="0"/>
              </a:rPr>
              <a:t>Spam Detection</a:t>
            </a:r>
            <a:endParaRPr lang="en-US" sz="4800" dirty="0">
              <a:solidFill>
                <a:srgbClr val="FF0000"/>
              </a:solidFill>
              <a:latin typeface="Cooper Std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5" name="Diagram 4"/>
          <p:cNvGraphicFramePr/>
          <p:nvPr/>
        </p:nvGraphicFramePr>
        <p:xfrm>
          <a:off x="533400" y="3479800"/>
          <a:ext cx="8001000" cy="330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76200" y="228600"/>
            <a:ext cx="5867400" cy="1371600"/>
            <a:chOff x="1143000" y="457200"/>
            <a:chExt cx="5867400" cy="1371600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1143000" y="457200"/>
              <a:ext cx="5867400" cy="1371600"/>
            </a:xfrm>
            <a:prstGeom prst="round2DiagRect">
              <a:avLst/>
            </a:prstGeom>
            <a:solidFill>
              <a:srgbClr val="F9B67F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1600" y="533400"/>
              <a:ext cx="5486400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dist="63500" dir="6780000" algn="tl" rotWithShape="0">
                      <a:srgbClr val="000000">
                        <a:alpha val="45000"/>
                      </a:srgbClr>
                    </a:outerShdw>
                  </a:effectLst>
                </a:rPr>
                <a:t>Future</a:t>
              </a:r>
              <a:r>
                <a:rPr lang="en-US" sz="6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177800" dist="63500" dir="9000000" sx="102000" sy="102000" algn="tl" rotWithShape="0">
                      <a:srgbClr val="000000"/>
                    </a:outerShdw>
                  </a:effectLst>
                </a:rPr>
                <a:t> </a:t>
              </a:r>
              <a:r>
                <a:rPr lang="en-US" sz="6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dist="63500" dir="9000000" sx="102000" sy="102000" algn="tl" rotWithShape="0">
                      <a:srgbClr val="000000">
                        <a:alpha val="45000"/>
                      </a:srgbClr>
                    </a:outerShdw>
                  </a:effectLst>
                </a:rPr>
                <a:t>Scope</a:t>
              </a:r>
              <a:endParaRPr lang="en-US" sz="6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dist="63500" dir="9000000" sx="102000" sy="102000" algn="tl" rotWithShape="0">
                    <a:srgbClr val="000000">
                      <a:alpha val="45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C:\xampp\htdocs\Project\css\bkg\home\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581101"/>
            <a:ext cx="2895600" cy="25430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1CDD2D-3241-4F50-85F7-518AE3DEC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301CDD2D-3241-4F50-85F7-518AE3DEC2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A1ED9-ED96-4E25-871D-1091A53A2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7A3A1ED9-ED96-4E25-871D-1091A53A2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E492AE-2AAD-4F12-A1CE-4F12D4D6F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graphicEl>
                                              <a:dgm id="{CCE492AE-2AAD-4F12-A1CE-4F12D4D6FC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98615" y="498747"/>
            <a:ext cx="8264385" cy="254925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457200"/>
            <a:ext cx="2667000" cy="25848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524000" y="-364093"/>
            <a:ext cx="2286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400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en-IN" sz="28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615" y="3775347"/>
            <a:ext cx="8264385" cy="254925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3733800"/>
            <a:ext cx="2667000" cy="2584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447800" y="2895600"/>
            <a:ext cx="2286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400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endParaRPr lang="en-IN" sz="28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1400" y="762000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Imprint MT Shadow" pitchFamily="82" charset="0"/>
              </a:rPr>
              <a:t>To identify which amongst all collected, can be termed as the most authentic and popular page of that respective event.</a:t>
            </a:r>
            <a:endParaRPr lang="en-US" sz="2800" dirty="0" smtClean="0">
              <a:solidFill>
                <a:schemeClr val="tx2"/>
              </a:solidFill>
              <a:latin typeface="Imprint MT Shadow" pitchFamily="82" charset="0"/>
            </a:endParaRPr>
          </a:p>
          <a:p>
            <a:endParaRPr lang="en-IN" sz="2800" dirty="0">
              <a:solidFill>
                <a:schemeClr val="tx2"/>
              </a:solidFill>
              <a:latin typeface="Imprint MT Shadow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3962400"/>
            <a:ext cx="480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Imprint MT Shadow" pitchFamily="82" charset="0"/>
              </a:rPr>
              <a:t>To identify the most viral page related to  a  particular event on the basis of graphical analysis.</a:t>
            </a:r>
            <a:endParaRPr lang="en-US" sz="2800" dirty="0" smtClean="0">
              <a:solidFill>
                <a:schemeClr val="tx2"/>
              </a:solidFill>
              <a:latin typeface="Imprint MT Shadow" pitchFamily="82" charset="0"/>
            </a:endParaRPr>
          </a:p>
          <a:p>
            <a:endParaRPr lang="en-IN" sz="2800" dirty="0">
              <a:solidFill>
                <a:schemeClr val="tx2"/>
              </a:solidFill>
              <a:latin typeface="Imprint MT Shadow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Horizontal Scroll 7"/>
          <p:cNvSpPr/>
          <p:nvPr/>
        </p:nvSpPr>
        <p:spPr>
          <a:xfrm>
            <a:off x="609600" y="0"/>
            <a:ext cx="7543800" cy="990600"/>
          </a:xfrm>
          <a:prstGeom prst="horizontalScroll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Berlin Sans FB Demi" pitchFamily="34" charset="0"/>
              </a:rPr>
              <a:t>Team Members</a:t>
            </a:r>
            <a:endParaRPr lang="en-GB" sz="4800" dirty="0">
              <a:latin typeface="Berlin Sans FB Demi" pitchFamily="34" charset="0"/>
            </a:endParaRPr>
          </a:p>
        </p:txBody>
      </p:sp>
      <p:pic>
        <p:nvPicPr>
          <p:cNvPr id="36871" name="Picture 7" descr="C:\xampp\htdocs\Project\imgs\team\deepik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2362200" cy="1811272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28600" y="3124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DEEPIKA VARSHNEY              </a:t>
            </a:r>
            <a:endParaRPr lang="en-GB" dirty="0" smtClean="0"/>
          </a:p>
          <a:p>
            <a:pPr algn="ctr"/>
            <a:r>
              <a:rPr lang="en-GB" dirty="0" smtClean="0"/>
              <a:t> </a:t>
            </a:r>
            <a:r>
              <a:rPr lang="en-GB" dirty="0" err="1" smtClean="0"/>
              <a:t>MTech</a:t>
            </a:r>
            <a:r>
              <a:rPr lang="en-GB" dirty="0" smtClean="0"/>
              <a:t> </a:t>
            </a:r>
            <a:endParaRPr lang="en-GB" dirty="0" smtClean="0"/>
          </a:p>
          <a:p>
            <a:pPr algn="ctr"/>
            <a:r>
              <a:rPr lang="en-GB" dirty="0" smtClean="0"/>
              <a:t>Information Security and  Management</a:t>
            </a:r>
            <a:endParaRPr lang="en-GB" dirty="0"/>
          </a:p>
        </p:txBody>
      </p:sp>
      <p:pic>
        <p:nvPicPr>
          <p:cNvPr id="36874" name="Picture 10" descr="C:\Users\sonali bansal\Desktop\mitansh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066800"/>
            <a:ext cx="2438400" cy="2039231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4953000" y="32004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MITANSHI RASTOGI</a:t>
            </a:r>
            <a:endParaRPr lang="en-GB" dirty="0" smtClean="0"/>
          </a:p>
          <a:p>
            <a:pPr algn="ctr"/>
            <a:r>
              <a:rPr lang="en-GB" dirty="0" err="1" smtClean="0"/>
              <a:t>BTech</a:t>
            </a:r>
            <a:r>
              <a:rPr lang="en-GB" dirty="0" smtClean="0"/>
              <a:t> </a:t>
            </a:r>
            <a:endParaRPr lang="en-GB" dirty="0" smtClean="0"/>
          </a:p>
          <a:p>
            <a:pPr algn="ctr"/>
            <a:r>
              <a:rPr lang="en-GB" dirty="0" smtClean="0"/>
              <a:t>Computer Science and Engineering</a:t>
            </a:r>
            <a:endParaRPr lang="en-GB" dirty="0" smtClean="0"/>
          </a:p>
          <a:p>
            <a:pPr algn="ctr"/>
            <a:endParaRPr lang="en-GB" dirty="0"/>
          </a:p>
        </p:txBody>
      </p:sp>
      <p:pic>
        <p:nvPicPr>
          <p:cNvPr id="36876" name="Picture 12" descr="C:\Users\sonali bansal\Desktop\shubhi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4191000"/>
            <a:ext cx="1752600" cy="217769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429000" y="50292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SHUBHI LOHANI</a:t>
            </a:r>
            <a:endParaRPr lang="en-GB" dirty="0" smtClean="0"/>
          </a:p>
          <a:p>
            <a:pPr algn="ctr"/>
            <a:r>
              <a:rPr lang="en-GB" dirty="0" err="1" smtClean="0"/>
              <a:t>BTech</a:t>
            </a:r>
            <a:r>
              <a:rPr lang="en-GB" dirty="0" smtClean="0"/>
              <a:t> </a:t>
            </a:r>
            <a:endParaRPr lang="en-GB" dirty="0" smtClean="0"/>
          </a:p>
          <a:p>
            <a:pPr algn="ctr"/>
            <a:r>
              <a:rPr lang="en-GB" dirty="0" smtClean="0"/>
              <a:t>Computer Science and Engineering</a:t>
            </a:r>
            <a:endParaRPr lang="en-GB" dirty="0" smtClean="0"/>
          </a:p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Horizontal Scroll 7"/>
          <p:cNvSpPr/>
          <p:nvPr/>
        </p:nvSpPr>
        <p:spPr>
          <a:xfrm>
            <a:off x="609600" y="0"/>
            <a:ext cx="7543800" cy="990600"/>
          </a:xfrm>
          <a:prstGeom prst="horizontalScroll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Berlin Sans FB Demi" pitchFamily="34" charset="0"/>
              </a:rPr>
              <a:t>Team Members</a:t>
            </a:r>
            <a:endParaRPr lang="en-GB" sz="4800" dirty="0">
              <a:latin typeface="Berlin Sans FB Demi" pitchFamily="34" charset="0"/>
            </a:endParaRPr>
          </a:p>
        </p:txBody>
      </p:sp>
      <p:pic>
        <p:nvPicPr>
          <p:cNvPr id="36873" name="Picture 9" descr="C:\Users\sonali bansal\Desktop\sonal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438400"/>
            <a:ext cx="2743200" cy="1824249"/>
          </a:xfrm>
          <a:prstGeom prst="rect">
            <a:avLst/>
          </a:prstGeom>
          <a:noFill/>
        </p:spPr>
      </p:pic>
      <p:pic>
        <p:nvPicPr>
          <p:cNvPr id="37891" name="Picture 3" descr="C:\xampp\htdocs\Project\imgs\team\ri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2819400" cy="18496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38200" y="32766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RIA PANT</a:t>
            </a:r>
            <a:endParaRPr lang="en-GB" dirty="0" smtClean="0"/>
          </a:p>
          <a:p>
            <a:pPr algn="ctr"/>
            <a:r>
              <a:rPr lang="en-GB" dirty="0" err="1" smtClean="0"/>
              <a:t>BTech</a:t>
            </a:r>
            <a:r>
              <a:rPr lang="en-GB" dirty="0" smtClean="0"/>
              <a:t> </a:t>
            </a:r>
            <a:endParaRPr lang="en-GB" dirty="0" smtClean="0"/>
          </a:p>
          <a:p>
            <a:pPr algn="ctr"/>
            <a:r>
              <a:rPr lang="en-GB" dirty="0" smtClean="0"/>
              <a:t>Computer Science and Engineering</a:t>
            </a:r>
            <a:endParaRPr lang="en-GB" dirty="0" smtClean="0"/>
          </a:p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4572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SONALI BANSAL</a:t>
            </a:r>
            <a:endParaRPr lang="en-GB" dirty="0" smtClean="0"/>
          </a:p>
          <a:p>
            <a:pPr algn="ctr"/>
            <a:r>
              <a:rPr lang="en-GB" dirty="0" err="1" smtClean="0"/>
              <a:t>BTech</a:t>
            </a:r>
            <a:r>
              <a:rPr lang="en-GB" dirty="0" smtClean="0"/>
              <a:t> </a:t>
            </a:r>
            <a:endParaRPr lang="en-GB" dirty="0" smtClean="0"/>
          </a:p>
          <a:p>
            <a:pPr algn="ctr"/>
            <a:r>
              <a:rPr lang="en-GB" dirty="0" smtClean="0"/>
              <a:t>Computer Science and Engineering</a:t>
            </a:r>
            <a:endParaRPr lang="en-GB" dirty="0" smtClean="0"/>
          </a:p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066800" y="2971800"/>
            <a:ext cx="6501908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115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endParaRPr lang="en-US" sz="115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3" name="Picture 2" descr="C:\Users\Ria Pant\Downloads\IMG-20160720-WA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0"/>
            <a:ext cx="2724533" cy="20944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276600" y="1752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THE VIRAL TIMES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15" name="Picture 14" descr="acm_chapter_sym-hir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" cy="990600"/>
          </a:xfrm>
          <a:prstGeom prst="rect">
            <a:avLst/>
          </a:prstGeom>
        </p:spPr>
      </p:pic>
      <p:pic>
        <p:nvPicPr>
          <p:cNvPr id="16" name="Picture 15" descr="igdtu new 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8890" y="0"/>
            <a:ext cx="114511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57200" y="304800"/>
            <a:ext cx="8229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MOTIVATION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397000"/>
          <a:ext cx="75438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93597" y="187445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/>
              <a:t>1</a:t>
            </a:r>
            <a:endParaRPr lang="en-US" sz="7200" dirty="0"/>
          </a:p>
        </p:txBody>
      </p:sp>
      <p:sp>
        <p:nvSpPr>
          <p:cNvPr id="7" name="TextBox 6"/>
          <p:cNvSpPr txBox="1"/>
          <p:nvPr/>
        </p:nvSpPr>
        <p:spPr>
          <a:xfrm>
            <a:off x="1519968" y="327660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/>
              <a:t>2</a:t>
            </a:r>
            <a:endParaRPr 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1193597" y="472440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 smtClean="0"/>
              <a:t>3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Left-Right Arrow 2"/>
          <p:cNvSpPr/>
          <p:nvPr/>
        </p:nvSpPr>
        <p:spPr>
          <a:xfrm>
            <a:off x="533400" y="0"/>
            <a:ext cx="8229600" cy="18288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Methodology</a:t>
            </a:r>
            <a:endParaRPr lang="en-US" sz="14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1981200"/>
          <a:ext cx="7924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904233-3D45-4D6D-A59B-070717FEC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9F904233-3D45-4D6D-A59B-070717FEC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8F1EBB-B7B8-4F87-84D6-D2BF41137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dgm id="{8A8F1EBB-B7B8-4F87-84D6-D2BF41137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8CD56C-C4F8-4FA8-A445-3310BF304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5F8CD56C-C4F8-4FA8-A445-3310BF304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F82C1F-13B6-4075-8598-C3301F5EE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graphicEl>
                                              <a:dgm id="{F4F82C1F-13B6-4075-8598-C3301F5EE2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39C115-4AF0-4F37-8244-B4897E29E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7839C115-4AF0-4F37-8244-B4897E29E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A7DBBA-203D-4EAD-B61B-3B737B87A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graphicEl>
                                              <a:dgm id="{46A7DBBA-203D-4EAD-B61B-3B737B87A5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Snip Diagonal Corner Rectangle 2"/>
          <p:cNvSpPr/>
          <p:nvPr/>
        </p:nvSpPr>
        <p:spPr>
          <a:xfrm>
            <a:off x="533400" y="304800"/>
            <a:ext cx="8382000" cy="1295400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Data Collection</a:t>
            </a:r>
            <a:endParaRPr lang="en-US" sz="8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209800"/>
            <a:ext cx="8382000" cy="4097427"/>
            <a:chOff x="1925282" y="2303373"/>
            <a:chExt cx="7218718" cy="4097427"/>
          </a:xfrm>
        </p:grpSpPr>
        <p:pic>
          <p:nvPicPr>
            <p:cNvPr id="6147" name="Picture 3" descr="C:\Users\Ria Pant\Desktop\3970067.png"/>
            <p:cNvPicPr>
              <a:picLocks noChangeAspect="1" noChangeArrowheads="1"/>
            </p:cNvPicPr>
            <p:nvPr/>
          </p:nvPicPr>
          <p:blipFill>
            <a:blip r:embed="rId2" cstate="print"/>
            <a:srcRect l="5097" t="6111" r="15016" b="3786"/>
            <a:stretch>
              <a:fillRect/>
            </a:stretch>
          </p:blipFill>
          <p:spPr bwMode="auto">
            <a:xfrm rot="20096025">
              <a:off x="1925282" y="2303373"/>
              <a:ext cx="1907137" cy="21167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Oval Callout 9"/>
            <p:cNvSpPr/>
            <p:nvPr/>
          </p:nvSpPr>
          <p:spPr>
            <a:xfrm>
              <a:off x="2971800" y="3733800"/>
              <a:ext cx="6172200" cy="2667000"/>
            </a:xfrm>
            <a:prstGeom prst="wedgeEllipseCallout">
              <a:avLst>
                <a:gd name="adj1" fmla="val -42793"/>
                <a:gd name="adj2" fmla="val -72533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  <a:alpha val="37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Identified </a:t>
              </a:r>
              <a:r>
                <a:rPr lang="en-US" sz="4800" dirty="0" smtClean="0"/>
                <a:t>prominent youth based events! </a:t>
              </a:r>
              <a:endParaRPr lang="en-US" sz="4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loud Callout 4"/>
          <p:cNvSpPr/>
          <p:nvPr/>
        </p:nvSpPr>
        <p:spPr>
          <a:xfrm>
            <a:off x="1981200" y="3276600"/>
            <a:ext cx="6629400" cy="3200400"/>
          </a:xfrm>
          <a:prstGeom prst="cloudCallout">
            <a:avLst>
              <a:gd name="adj1" fmla="val -43963"/>
              <a:gd name="adj2" fmla="val -69808"/>
            </a:avLst>
          </a:prstGeom>
          <a:solidFill>
            <a:schemeClr val="accent5">
              <a:alpha val="64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Used </a:t>
            </a:r>
            <a:r>
              <a:rPr lang="en-US" sz="4800" dirty="0" err="1" smtClean="0"/>
              <a:t>Facebook</a:t>
            </a:r>
            <a:r>
              <a:rPr lang="en-US" sz="4800" dirty="0" smtClean="0"/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smtClean="0"/>
              <a:t>to extract data.</a:t>
            </a:r>
            <a:endParaRPr lang="en-US" sz="4800" dirty="0"/>
          </a:p>
        </p:txBody>
      </p:sp>
      <p:pic>
        <p:nvPicPr>
          <p:cNvPr id="25602" name="Picture 2" descr="http://yourpalmark.com/blog/wp-content/uploads/2011/03/facebook_platform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3429000" cy="3429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/>
          <a:srcRect t="10103" r="21900" b="20441"/>
          <a:stretch>
            <a:fillRect/>
          </a:stretch>
        </p:blipFill>
        <p:spPr bwMode="auto">
          <a:xfrm>
            <a:off x="304800" y="304800"/>
            <a:ext cx="8534400" cy="609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4" name="Oval 3"/>
          <p:cNvSpPr/>
          <p:nvPr/>
        </p:nvSpPr>
        <p:spPr>
          <a:xfrm>
            <a:off x="2057400" y="1219200"/>
            <a:ext cx="1828800" cy="381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3657600" y="1752600"/>
            <a:ext cx="2438400" cy="914400"/>
          </a:xfrm>
          <a:prstGeom prst="wedgeEllipseCallout">
            <a:avLst>
              <a:gd name="adj1" fmla="val -50833"/>
              <a:gd name="adj2" fmla="val -728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Connection to database.</a:t>
            </a:r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3962400" y="3505200"/>
            <a:ext cx="4267200" cy="1447800"/>
          </a:xfrm>
          <a:prstGeom prst="snip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Ran python scripts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J:\osm.jpg"/>
          <p:cNvPicPr>
            <a:picLocks noChangeAspect="1" noChangeArrowheads="1"/>
          </p:cNvPicPr>
          <p:nvPr/>
        </p:nvPicPr>
        <p:blipFill>
          <a:blip r:embed="rId1" cstate="print">
            <a:lum bright="80000" contrast="-8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Left-Right Arrow 2"/>
          <p:cNvSpPr/>
          <p:nvPr/>
        </p:nvSpPr>
        <p:spPr>
          <a:xfrm>
            <a:off x="533400" y="0"/>
            <a:ext cx="8229600" cy="18288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Methodology</a:t>
            </a:r>
            <a:endParaRPr lang="en-US" sz="14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1981200"/>
          <a:ext cx="7924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1843</Words>
  <Application>WPS Presentation</Application>
  <PresentationFormat>On-screen Show (4:3)</PresentationFormat>
  <Paragraphs>167</Paragraphs>
  <Slides>32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sonali bansal</cp:lastModifiedBy>
  <cp:revision>31</cp:revision>
  <dcterms:created xsi:type="dcterms:W3CDTF">2006-08-16T00:00:00Z</dcterms:created>
  <dcterms:modified xsi:type="dcterms:W3CDTF">2016-07-21T10:20:45Z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2057-10.1.0.5652</vt:lpwstr>
  </property>
</Properties>
</file>